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9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6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2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1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8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2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5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0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9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959B-5539-7E41-803A-ACF220D1B805}" type="datetimeFigureOut">
              <a:rPr lang="en-US" smtClean="0"/>
              <a:t>16-07-13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A18A-B2FC-4142-A1A4-55CA9BA0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6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Breaking bad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Compassionate honesty in the Emergency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9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66 year old man presents to the ED with 2 months of cough and now a small amount of hemoptysis</a:t>
            </a:r>
          </a:p>
          <a:p>
            <a:r>
              <a:rPr lang="en-US" dirty="0" smtClean="0"/>
              <a:t>Never smoked</a:t>
            </a:r>
          </a:p>
          <a:p>
            <a:r>
              <a:rPr lang="en-US" dirty="0" smtClean="0"/>
              <a:t>CXR and subsequent CT reveal advanced malignancy in his right lung with extensive </a:t>
            </a:r>
            <a:r>
              <a:rPr lang="en-US" dirty="0" err="1" smtClean="0"/>
              <a:t>hilar</a:t>
            </a:r>
            <a:r>
              <a:rPr lang="en-US" dirty="0" smtClean="0"/>
              <a:t> lymphadenopathy and likely bone metastases.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8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82 year old man presents to the ED for the 3</a:t>
            </a:r>
            <a:r>
              <a:rPr lang="en-US" baseline="30000" dirty="0" smtClean="0"/>
              <a:t>rd</a:t>
            </a:r>
            <a:r>
              <a:rPr lang="en-US" dirty="0" smtClean="0"/>
              <a:t> time in 4 months for severe CHF exacerbation</a:t>
            </a:r>
          </a:p>
          <a:p>
            <a:r>
              <a:rPr lang="en-US" dirty="0" smtClean="0"/>
              <a:t>Both previous times he has required admission for in patient management.</a:t>
            </a:r>
          </a:p>
          <a:p>
            <a:r>
              <a:rPr lang="en-US" dirty="0" smtClean="0"/>
              <a:t>He is on maximal medical therapy and has been advised there are no reversible factors amenable to surgery.</a:t>
            </a:r>
          </a:p>
          <a:p>
            <a:r>
              <a:rPr lang="en-US" dirty="0" smtClean="0"/>
              <a:t>The patient and his wife clearly express that they understand this to be a chronically manageable situation.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3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123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Breaking bad news</vt:lpstr>
      <vt:lpstr>Case 1</vt:lpstr>
      <vt:lpstr>Case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EDMUNDS</dc:creator>
  <cp:lastModifiedBy>PETER EDMUNDS</cp:lastModifiedBy>
  <cp:revision>3</cp:revision>
  <dcterms:created xsi:type="dcterms:W3CDTF">2016-07-12T20:24:50Z</dcterms:created>
  <dcterms:modified xsi:type="dcterms:W3CDTF">2016-07-13T06:50:26Z</dcterms:modified>
</cp:coreProperties>
</file>