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46"/>
  </p:notesMasterIdLst>
  <p:handoutMasterIdLst>
    <p:handoutMasterId r:id="rId47"/>
  </p:handoutMasterIdLst>
  <p:sldIdLst>
    <p:sldId id="257" r:id="rId2"/>
    <p:sldId id="273" r:id="rId3"/>
    <p:sldId id="426" r:id="rId4"/>
    <p:sldId id="436" r:id="rId5"/>
    <p:sldId id="437" r:id="rId6"/>
    <p:sldId id="438" r:id="rId7"/>
    <p:sldId id="439" r:id="rId8"/>
    <p:sldId id="440" r:id="rId9"/>
    <p:sldId id="285" r:id="rId10"/>
    <p:sldId id="427" r:id="rId11"/>
    <p:sldId id="419" r:id="rId12"/>
    <p:sldId id="292" r:id="rId13"/>
    <p:sldId id="298" r:id="rId14"/>
    <p:sldId id="299" r:id="rId15"/>
    <p:sldId id="300" r:id="rId16"/>
    <p:sldId id="301" r:id="rId17"/>
    <p:sldId id="441" r:id="rId18"/>
    <p:sldId id="302" r:id="rId19"/>
    <p:sldId id="303" r:id="rId20"/>
    <p:sldId id="335" r:id="rId21"/>
    <p:sldId id="336" r:id="rId22"/>
    <p:sldId id="311" r:id="rId23"/>
    <p:sldId id="312" r:id="rId24"/>
    <p:sldId id="304" r:id="rId25"/>
    <p:sldId id="401" r:id="rId26"/>
    <p:sldId id="433" r:id="rId27"/>
    <p:sldId id="442" r:id="rId28"/>
    <p:sldId id="444" r:id="rId29"/>
    <p:sldId id="407" r:id="rId30"/>
    <p:sldId id="445" r:id="rId31"/>
    <p:sldId id="446" r:id="rId32"/>
    <p:sldId id="435" r:id="rId33"/>
    <p:sldId id="348" r:id="rId34"/>
    <p:sldId id="307" r:id="rId35"/>
    <p:sldId id="310" r:id="rId36"/>
    <p:sldId id="432" r:id="rId37"/>
    <p:sldId id="448" r:id="rId38"/>
    <p:sldId id="447" r:id="rId39"/>
    <p:sldId id="434" r:id="rId40"/>
    <p:sldId id="392" r:id="rId41"/>
    <p:sldId id="429" r:id="rId42"/>
    <p:sldId id="314" r:id="rId43"/>
    <p:sldId id="411" r:id="rId44"/>
    <p:sldId id="431" r:id="rId45"/>
  </p:sldIdLst>
  <p:sldSz cx="9144000" cy="6858000" type="screen4x3"/>
  <p:notesSz cx="6858000" cy="9144000"/>
  <p:defaultTex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p:restoredLeft sz="13344" autoAdjust="0"/>
    <p:restoredTop sz="93969" autoAdjust="0"/>
  </p:normalViewPr>
  <p:slideViewPr>
    <p:cSldViewPr>
      <p:cViewPr varScale="1">
        <p:scale>
          <a:sx n="92" d="100"/>
          <a:sy n="92" d="100"/>
        </p:scale>
        <p:origin x="-1992"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04"/>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handoutMaster" Target="handoutMasters/handout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E775BA-1A8D-4F1D-97B8-F7B2A1253124}"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C25E462A-C190-4658-A590-9CB78B5ECF22}">
      <dgm:prSet phldrT="[Text]"/>
      <dgm:spPr/>
      <dgm:t>
        <a:bodyPr/>
        <a:lstStyle/>
        <a:p>
          <a:r>
            <a:rPr lang="en-US" dirty="0" smtClean="0"/>
            <a:t>Child with Cancer</a:t>
          </a:r>
          <a:endParaRPr lang="en-US" dirty="0"/>
        </a:p>
      </dgm:t>
    </dgm:pt>
    <dgm:pt modelId="{4872887D-14A3-45D7-91FA-3484A96D6056}" type="parTrans" cxnId="{8A1B6E26-607D-4976-BBD5-61742E88F3F6}">
      <dgm:prSet/>
      <dgm:spPr/>
      <dgm:t>
        <a:bodyPr/>
        <a:lstStyle/>
        <a:p>
          <a:endParaRPr lang="en-US"/>
        </a:p>
      </dgm:t>
    </dgm:pt>
    <dgm:pt modelId="{AADFEEAB-AD36-4252-B16F-183245338D1C}" type="sibTrans" cxnId="{8A1B6E26-607D-4976-BBD5-61742E88F3F6}">
      <dgm:prSet/>
      <dgm:spPr/>
      <dgm:t>
        <a:bodyPr/>
        <a:lstStyle/>
        <a:p>
          <a:endParaRPr lang="en-US"/>
        </a:p>
      </dgm:t>
    </dgm:pt>
    <dgm:pt modelId="{7D199AE8-FD57-4BA8-98EF-6B75E320903D}">
      <dgm:prSet phldrT="[Text]"/>
      <dgm:spPr/>
      <dgm:t>
        <a:bodyPr/>
        <a:lstStyle/>
        <a:p>
          <a:r>
            <a:rPr lang="en-US" dirty="0" smtClean="0"/>
            <a:t>Curative Care</a:t>
          </a:r>
        </a:p>
      </dgm:t>
    </dgm:pt>
    <dgm:pt modelId="{C3236B10-625C-42D8-9F9A-9C5FB758E2E3}" type="parTrans" cxnId="{841B5CB3-2632-47C4-8552-3208ECC8E1AC}">
      <dgm:prSet/>
      <dgm:spPr/>
      <dgm:t>
        <a:bodyPr/>
        <a:lstStyle/>
        <a:p>
          <a:endParaRPr lang="en-US"/>
        </a:p>
      </dgm:t>
    </dgm:pt>
    <dgm:pt modelId="{4C251535-ED1B-4828-AEA6-2411FB7EE42D}" type="sibTrans" cxnId="{841B5CB3-2632-47C4-8552-3208ECC8E1AC}">
      <dgm:prSet/>
      <dgm:spPr/>
      <dgm:t>
        <a:bodyPr/>
        <a:lstStyle/>
        <a:p>
          <a:endParaRPr lang="en-US"/>
        </a:p>
      </dgm:t>
    </dgm:pt>
    <dgm:pt modelId="{66F0D3F6-A7C7-42D1-95A5-A40D5DD93C42}">
      <dgm:prSet/>
      <dgm:spPr/>
      <dgm:t>
        <a:bodyPr/>
        <a:lstStyle/>
        <a:p>
          <a:r>
            <a:rPr lang="en-US" dirty="0" smtClean="0"/>
            <a:t>Palliative Care Only</a:t>
          </a:r>
          <a:endParaRPr lang="en-US" dirty="0"/>
        </a:p>
      </dgm:t>
    </dgm:pt>
    <dgm:pt modelId="{B0D60CCA-7D21-4A7F-9D76-9164C6BC8BF4}" type="parTrans" cxnId="{B5E5E47E-35F4-4090-8F6D-B332C19CFA0C}">
      <dgm:prSet/>
      <dgm:spPr/>
      <dgm:t>
        <a:bodyPr/>
        <a:lstStyle/>
        <a:p>
          <a:endParaRPr lang="en-US"/>
        </a:p>
      </dgm:t>
    </dgm:pt>
    <dgm:pt modelId="{A5CBDBDD-B65D-4024-B56E-D12D4AD14900}" type="sibTrans" cxnId="{B5E5E47E-35F4-4090-8F6D-B332C19CFA0C}">
      <dgm:prSet/>
      <dgm:spPr/>
      <dgm:t>
        <a:bodyPr/>
        <a:lstStyle/>
        <a:p>
          <a:endParaRPr lang="en-US"/>
        </a:p>
      </dgm:t>
    </dgm:pt>
    <dgm:pt modelId="{3AA6920A-D03B-4FAA-B2BC-6D915A83B938}">
      <dgm:prSet/>
      <dgm:spPr/>
      <dgm:t>
        <a:bodyPr/>
        <a:lstStyle/>
        <a:p>
          <a:r>
            <a:rPr lang="en-US" dirty="0" smtClean="0"/>
            <a:t>Palliative Therapy</a:t>
          </a:r>
          <a:endParaRPr lang="en-US" dirty="0"/>
        </a:p>
      </dgm:t>
    </dgm:pt>
    <dgm:pt modelId="{44F52DD1-BDB2-4E72-8388-B56EBF50412B}" type="parTrans" cxnId="{97E4BEA3-D0C1-4046-8FE0-DCA857E42CBA}">
      <dgm:prSet/>
      <dgm:spPr/>
      <dgm:t>
        <a:bodyPr/>
        <a:lstStyle/>
        <a:p>
          <a:endParaRPr lang="en-US"/>
        </a:p>
      </dgm:t>
    </dgm:pt>
    <dgm:pt modelId="{5D96AFD3-0DED-4251-963B-97D83F068388}" type="sibTrans" cxnId="{97E4BEA3-D0C1-4046-8FE0-DCA857E42CBA}">
      <dgm:prSet/>
      <dgm:spPr/>
      <dgm:t>
        <a:bodyPr/>
        <a:lstStyle/>
        <a:p>
          <a:endParaRPr lang="en-US"/>
        </a:p>
      </dgm:t>
    </dgm:pt>
    <dgm:pt modelId="{A4D04100-F26A-48CB-8061-4F96DC341288}" type="pres">
      <dgm:prSet presAssocID="{32E775BA-1A8D-4F1D-97B8-F7B2A1253124}" presName="diagram" presStyleCnt="0">
        <dgm:presLayoutVars>
          <dgm:chPref val="1"/>
          <dgm:dir/>
          <dgm:animOne val="branch"/>
          <dgm:animLvl val="lvl"/>
          <dgm:resizeHandles val="exact"/>
        </dgm:presLayoutVars>
      </dgm:prSet>
      <dgm:spPr/>
      <dgm:t>
        <a:bodyPr/>
        <a:lstStyle/>
        <a:p>
          <a:endParaRPr lang="en-US"/>
        </a:p>
      </dgm:t>
    </dgm:pt>
    <dgm:pt modelId="{BF7008E6-98DD-4518-A7A5-B5643138EDF7}" type="pres">
      <dgm:prSet presAssocID="{C25E462A-C190-4658-A590-9CB78B5ECF22}" presName="root1" presStyleCnt="0"/>
      <dgm:spPr/>
    </dgm:pt>
    <dgm:pt modelId="{2D65FFF4-4CF6-437E-8BB7-5292B2A30EC1}" type="pres">
      <dgm:prSet presAssocID="{C25E462A-C190-4658-A590-9CB78B5ECF22}" presName="LevelOneTextNode" presStyleLbl="node0" presStyleIdx="0" presStyleCnt="1" custScaleX="71333" custScaleY="76688" custLinFactNeighborX="-51160" custLinFactNeighborY="3494">
        <dgm:presLayoutVars>
          <dgm:chPref val="3"/>
        </dgm:presLayoutVars>
      </dgm:prSet>
      <dgm:spPr/>
      <dgm:t>
        <a:bodyPr/>
        <a:lstStyle/>
        <a:p>
          <a:endParaRPr lang="en-US"/>
        </a:p>
      </dgm:t>
    </dgm:pt>
    <dgm:pt modelId="{3FDED8C3-6531-4BF3-8C51-A725E9A3BBC8}" type="pres">
      <dgm:prSet presAssocID="{C25E462A-C190-4658-A590-9CB78B5ECF22}" presName="level2hierChild" presStyleCnt="0"/>
      <dgm:spPr/>
    </dgm:pt>
    <dgm:pt modelId="{46A53A44-2872-470F-81D3-8AEA24222830}" type="pres">
      <dgm:prSet presAssocID="{B0D60CCA-7D21-4A7F-9D76-9164C6BC8BF4}" presName="conn2-1" presStyleLbl="parChTrans1D2" presStyleIdx="0" presStyleCnt="3"/>
      <dgm:spPr/>
      <dgm:t>
        <a:bodyPr/>
        <a:lstStyle/>
        <a:p>
          <a:endParaRPr lang="en-US"/>
        </a:p>
      </dgm:t>
    </dgm:pt>
    <dgm:pt modelId="{881D7400-D744-4A07-94B6-D9B780953750}" type="pres">
      <dgm:prSet presAssocID="{B0D60CCA-7D21-4A7F-9D76-9164C6BC8BF4}" presName="connTx" presStyleLbl="parChTrans1D2" presStyleIdx="0" presStyleCnt="3"/>
      <dgm:spPr/>
      <dgm:t>
        <a:bodyPr/>
        <a:lstStyle/>
        <a:p>
          <a:endParaRPr lang="en-US"/>
        </a:p>
      </dgm:t>
    </dgm:pt>
    <dgm:pt modelId="{D5DFC5C4-47B5-4A4B-BC69-561457E8B894}" type="pres">
      <dgm:prSet presAssocID="{66F0D3F6-A7C7-42D1-95A5-A40D5DD93C42}" presName="root2" presStyleCnt="0"/>
      <dgm:spPr/>
    </dgm:pt>
    <dgm:pt modelId="{956BF65A-1C7C-4886-B93B-46E69DC198A9}" type="pres">
      <dgm:prSet presAssocID="{66F0D3F6-A7C7-42D1-95A5-A40D5DD93C42}" presName="LevelTwoTextNode" presStyleLbl="node2" presStyleIdx="0" presStyleCnt="3">
        <dgm:presLayoutVars>
          <dgm:chPref val="3"/>
        </dgm:presLayoutVars>
      </dgm:prSet>
      <dgm:spPr/>
      <dgm:t>
        <a:bodyPr/>
        <a:lstStyle/>
        <a:p>
          <a:endParaRPr lang="en-US"/>
        </a:p>
      </dgm:t>
    </dgm:pt>
    <dgm:pt modelId="{1506D411-58B3-4FA9-BEB8-E5D7627670CA}" type="pres">
      <dgm:prSet presAssocID="{66F0D3F6-A7C7-42D1-95A5-A40D5DD93C42}" presName="level3hierChild" presStyleCnt="0"/>
      <dgm:spPr/>
    </dgm:pt>
    <dgm:pt modelId="{52B6042C-09D3-4E13-A18C-D5E7CFDE1FB1}" type="pres">
      <dgm:prSet presAssocID="{44F52DD1-BDB2-4E72-8388-B56EBF50412B}" presName="conn2-1" presStyleLbl="parChTrans1D2" presStyleIdx="1" presStyleCnt="3"/>
      <dgm:spPr/>
      <dgm:t>
        <a:bodyPr/>
        <a:lstStyle/>
        <a:p>
          <a:endParaRPr lang="en-US"/>
        </a:p>
      </dgm:t>
    </dgm:pt>
    <dgm:pt modelId="{78336FC9-78D6-42B6-8708-A36A7F5465E2}" type="pres">
      <dgm:prSet presAssocID="{44F52DD1-BDB2-4E72-8388-B56EBF50412B}" presName="connTx" presStyleLbl="parChTrans1D2" presStyleIdx="1" presStyleCnt="3"/>
      <dgm:spPr/>
      <dgm:t>
        <a:bodyPr/>
        <a:lstStyle/>
        <a:p>
          <a:endParaRPr lang="en-US"/>
        </a:p>
      </dgm:t>
    </dgm:pt>
    <dgm:pt modelId="{2E965E0E-5B54-4F28-9B99-74F2D6397995}" type="pres">
      <dgm:prSet presAssocID="{3AA6920A-D03B-4FAA-B2BC-6D915A83B938}" presName="root2" presStyleCnt="0"/>
      <dgm:spPr/>
    </dgm:pt>
    <dgm:pt modelId="{EFDD10D3-2450-4663-A86C-279EC002B018}" type="pres">
      <dgm:prSet presAssocID="{3AA6920A-D03B-4FAA-B2BC-6D915A83B938}" presName="LevelTwoTextNode" presStyleLbl="node2" presStyleIdx="1" presStyleCnt="3">
        <dgm:presLayoutVars>
          <dgm:chPref val="3"/>
        </dgm:presLayoutVars>
      </dgm:prSet>
      <dgm:spPr/>
      <dgm:t>
        <a:bodyPr/>
        <a:lstStyle/>
        <a:p>
          <a:endParaRPr lang="en-US"/>
        </a:p>
      </dgm:t>
    </dgm:pt>
    <dgm:pt modelId="{B200C375-468B-482A-B00F-B8AE97907BD0}" type="pres">
      <dgm:prSet presAssocID="{3AA6920A-D03B-4FAA-B2BC-6D915A83B938}" presName="level3hierChild" presStyleCnt="0"/>
      <dgm:spPr/>
    </dgm:pt>
    <dgm:pt modelId="{1D17DA91-2497-4A49-9D27-5D5662B28E2E}" type="pres">
      <dgm:prSet presAssocID="{C3236B10-625C-42D8-9F9A-9C5FB758E2E3}" presName="conn2-1" presStyleLbl="parChTrans1D2" presStyleIdx="2" presStyleCnt="3"/>
      <dgm:spPr/>
      <dgm:t>
        <a:bodyPr/>
        <a:lstStyle/>
        <a:p>
          <a:endParaRPr lang="en-US"/>
        </a:p>
      </dgm:t>
    </dgm:pt>
    <dgm:pt modelId="{D20752A4-00FB-469A-84E7-004043626EA2}" type="pres">
      <dgm:prSet presAssocID="{C3236B10-625C-42D8-9F9A-9C5FB758E2E3}" presName="connTx" presStyleLbl="parChTrans1D2" presStyleIdx="2" presStyleCnt="3"/>
      <dgm:spPr/>
      <dgm:t>
        <a:bodyPr/>
        <a:lstStyle/>
        <a:p>
          <a:endParaRPr lang="en-US"/>
        </a:p>
      </dgm:t>
    </dgm:pt>
    <dgm:pt modelId="{1BA4672E-8EDC-4A60-9C3B-7A5DA32442AE}" type="pres">
      <dgm:prSet presAssocID="{7D199AE8-FD57-4BA8-98EF-6B75E320903D}" presName="root2" presStyleCnt="0"/>
      <dgm:spPr/>
    </dgm:pt>
    <dgm:pt modelId="{0B49EB9E-3BF7-4C0F-ACD7-5E8E3F58F441}" type="pres">
      <dgm:prSet presAssocID="{7D199AE8-FD57-4BA8-98EF-6B75E320903D}" presName="LevelTwoTextNode" presStyleLbl="node2" presStyleIdx="2" presStyleCnt="3">
        <dgm:presLayoutVars>
          <dgm:chPref val="3"/>
        </dgm:presLayoutVars>
      </dgm:prSet>
      <dgm:spPr/>
      <dgm:t>
        <a:bodyPr/>
        <a:lstStyle/>
        <a:p>
          <a:endParaRPr lang="en-US"/>
        </a:p>
      </dgm:t>
    </dgm:pt>
    <dgm:pt modelId="{2EAD7CB2-9D09-4FAA-AD0F-C9B1C0E48EB0}" type="pres">
      <dgm:prSet presAssocID="{7D199AE8-FD57-4BA8-98EF-6B75E320903D}" presName="level3hierChild" presStyleCnt="0"/>
      <dgm:spPr/>
    </dgm:pt>
  </dgm:ptLst>
  <dgm:cxnLst>
    <dgm:cxn modelId="{E636D471-8E1F-CE4F-96C5-860E94A850F3}" type="presOf" srcId="{3AA6920A-D03B-4FAA-B2BC-6D915A83B938}" destId="{EFDD10D3-2450-4663-A86C-279EC002B018}" srcOrd="0" destOrd="0" presId="urn:microsoft.com/office/officeart/2005/8/layout/hierarchy2"/>
    <dgm:cxn modelId="{97E4BEA3-D0C1-4046-8FE0-DCA857E42CBA}" srcId="{C25E462A-C190-4658-A590-9CB78B5ECF22}" destId="{3AA6920A-D03B-4FAA-B2BC-6D915A83B938}" srcOrd="1" destOrd="0" parTransId="{44F52DD1-BDB2-4E72-8388-B56EBF50412B}" sibTransId="{5D96AFD3-0DED-4251-963B-97D83F068388}"/>
    <dgm:cxn modelId="{8BE7B09E-F2B4-7C45-8DF4-DDF022679CD9}" type="presOf" srcId="{C3236B10-625C-42D8-9F9A-9C5FB758E2E3}" destId="{D20752A4-00FB-469A-84E7-004043626EA2}" srcOrd="1" destOrd="0" presId="urn:microsoft.com/office/officeart/2005/8/layout/hierarchy2"/>
    <dgm:cxn modelId="{BA96EDF9-BB1D-0E43-93B5-3CAF35CE7392}" type="presOf" srcId="{7D199AE8-FD57-4BA8-98EF-6B75E320903D}" destId="{0B49EB9E-3BF7-4C0F-ACD7-5E8E3F58F441}" srcOrd="0" destOrd="0" presId="urn:microsoft.com/office/officeart/2005/8/layout/hierarchy2"/>
    <dgm:cxn modelId="{EF4D6C9D-21EB-E241-BB4D-E3FBB0960AE2}" type="presOf" srcId="{B0D60CCA-7D21-4A7F-9D76-9164C6BC8BF4}" destId="{46A53A44-2872-470F-81D3-8AEA24222830}" srcOrd="0" destOrd="0" presId="urn:microsoft.com/office/officeart/2005/8/layout/hierarchy2"/>
    <dgm:cxn modelId="{971480EF-335E-E048-945A-B02E88C0677E}" type="presOf" srcId="{44F52DD1-BDB2-4E72-8388-B56EBF50412B}" destId="{52B6042C-09D3-4E13-A18C-D5E7CFDE1FB1}" srcOrd="0" destOrd="0" presId="urn:microsoft.com/office/officeart/2005/8/layout/hierarchy2"/>
    <dgm:cxn modelId="{FBEAC79A-A6CB-964E-B2E5-6754FBA1AC5C}" type="presOf" srcId="{44F52DD1-BDB2-4E72-8388-B56EBF50412B}" destId="{78336FC9-78D6-42B6-8708-A36A7F5465E2}" srcOrd="1" destOrd="0" presId="urn:microsoft.com/office/officeart/2005/8/layout/hierarchy2"/>
    <dgm:cxn modelId="{50BC2ACD-9BE6-8A4A-BB73-C00796A39C8D}" type="presOf" srcId="{32E775BA-1A8D-4F1D-97B8-F7B2A1253124}" destId="{A4D04100-F26A-48CB-8061-4F96DC341288}" srcOrd="0" destOrd="0" presId="urn:microsoft.com/office/officeart/2005/8/layout/hierarchy2"/>
    <dgm:cxn modelId="{0B4F9358-A29C-5F48-BED0-96407C82C534}" type="presOf" srcId="{B0D60CCA-7D21-4A7F-9D76-9164C6BC8BF4}" destId="{881D7400-D744-4A07-94B6-D9B780953750}" srcOrd="1" destOrd="0" presId="urn:microsoft.com/office/officeart/2005/8/layout/hierarchy2"/>
    <dgm:cxn modelId="{3D6F3400-7E1B-3C40-9567-A99F6E1F239E}" type="presOf" srcId="{C25E462A-C190-4658-A590-9CB78B5ECF22}" destId="{2D65FFF4-4CF6-437E-8BB7-5292B2A30EC1}" srcOrd="0" destOrd="0" presId="urn:microsoft.com/office/officeart/2005/8/layout/hierarchy2"/>
    <dgm:cxn modelId="{5A829405-A771-9D4A-8F1A-B8F45C7FFBD9}" type="presOf" srcId="{C3236B10-625C-42D8-9F9A-9C5FB758E2E3}" destId="{1D17DA91-2497-4A49-9D27-5D5662B28E2E}" srcOrd="0" destOrd="0" presId="urn:microsoft.com/office/officeart/2005/8/layout/hierarchy2"/>
    <dgm:cxn modelId="{8A1B6E26-607D-4976-BBD5-61742E88F3F6}" srcId="{32E775BA-1A8D-4F1D-97B8-F7B2A1253124}" destId="{C25E462A-C190-4658-A590-9CB78B5ECF22}" srcOrd="0" destOrd="0" parTransId="{4872887D-14A3-45D7-91FA-3484A96D6056}" sibTransId="{AADFEEAB-AD36-4252-B16F-183245338D1C}"/>
    <dgm:cxn modelId="{BB4F6B05-A760-C24A-9840-FD46B793B8D5}" type="presOf" srcId="{66F0D3F6-A7C7-42D1-95A5-A40D5DD93C42}" destId="{956BF65A-1C7C-4886-B93B-46E69DC198A9}" srcOrd="0" destOrd="0" presId="urn:microsoft.com/office/officeart/2005/8/layout/hierarchy2"/>
    <dgm:cxn modelId="{841B5CB3-2632-47C4-8552-3208ECC8E1AC}" srcId="{C25E462A-C190-4658-A590-9CB78B5ECF22}" destId="{7D199AE8-FD57-4BA8-98EF-6B75E320903D}" srcOrd="2" destOrd="0" parTransId="{C3236B10-625C-42D8-9F9A-9C5FB758E2E3}" sibTransId="{4C251535-ED1B-4828-AEA6-2411FB7EE42D}"/>
    <dgm:cxn modelId="{B5E5E47E-35F4-4090-8F6D-B332C19CFA0C}" srcId="{C25E462A-C190-4658-A590-9CB78B5ECF22}" destId="{66F0D3F6-A7C7-42D1-95A5-A40D5DD93C42}" srcOrd="0" destOrd="0" parTransId="{B0D60CCA-7D21-4A7F-9D76-9164C6BC8BF4}" sibTransId="{A5CBDBDD-B65D-4024-B56E-D12D4AD14900}"/>
    <dgm:cxn modelId="{70BA87B1-EAA0-794C-AEEF-CE29AEE66985}" type="presParOf" srcId="{A4D04100-F26A-48CB-8061-4F96DC341288}" destId="{BF7008E6-98DD-4518-A7A5-B5643138EDF7}" srcOrd="0" destOrd="0" presId="urn:microsoft.com/office/officeart/2005/8/layout/hierarchy2"/>
    <dgm:cxn modelId="{50CFFE69-FA0C-9040-94F1-8C7C8E51F78B}" type="presParOf" srcId="{BF7008E6-98DD-4518-A7A5-B5643138EDF7}" destId="{2D65FFF4-4CF6-437E-8BB7-5292B2A30EC1}" srcOrd="0" destOrd="0" presId="urn:microsoft.com/office/officeart/2005/8/layout/hierarchy2"/>
    <dgm:cxn modelId="{C8E6FAD1-778D-7343-94D8-16E85AB15FBA}" type="presParOf" srcId="{BF7008E6-98DD-4518-A7A5-B5643138EDF7}" destId="{3FDED8C3-6531-4BF3-8C51-A725E9A3BBC8}" srcOrd="1" destOrd="0" presId="urn:microsoft.com/office/officeart/2005/8/layout/hierarchy2"/>
    <dgm:cxn modelId="{60B8CFBE-1A4E-8540-BBE3-4FE20BD5D673}" type="presParOf" srcId="{3FDED8C3-6531-4BF3-8C51-A725E9A3BBC8}" destId="{46A53A44-2872-470F-81D3-8AEA24222830}" srcOrd="0" destOrd="0" presId="urn:microsoft.com/office/officeart/2005/8/layout/hierarchy2"/>
    <dgm:cxn modelId="{301C7BAD-8B56-734F-8220-BAAA5759EFA6}" type="presParOf" srcId="{46A53A44-2872-470F-81D3-8AEA24222830}" destId="{881D7400-D744-4A07-94B6-D9B780953750}" srcOrd="0" destOrd="0" presId="urn:microsoft.com/office/officeart/2005/8/layout/hierarchy2"/>
    <dgm:cxn modelId="{16532A02-3AC2-FA4B-A96E-B8F8AE6304B8}" type="presParOf" srcId="{3FDED8C3-6531-4BF3-8C51-A725E9A3BBC8}" destId="{D5DFC5C4-47B5-4A4B-BC69-561457E8B894}" srcOrd="1" destOrd="0" presId="urn:microsoft.com/office/officeart/2005/8/layout/hierarchy2"/>
    <dgm:cxn modelId="{3233547C-055A-E041-8762-3A16EF3B8834}" type="presParOf" srcId="{D5DFC5C4-47B5-4A4B-BC69-561457E8B894}" destId="{956BF65A-1C7C-4886-B93B-46E69DC198A9}" srcOrd="0" destOrd="0" presId="urn:microsoft.com/office/officeart/2005/8/layout/hierarchy2"/>
    <dgm:cxn modelId="{6D221887-E74C-A94F-A32E-55BC072F5210}" type="presParOf" srcId="{D5DFC5C4-47B5-4A4B-BC69-561457E8B894}" destId="{1506D411-58B3-4FA9-BEB8-E5D7627670CA}" srcOrd="1" destOrd="0" presId="urn:microsoft.com/office/officeart/2005/8/layout/hierarchy2"/>
    <dgm:cxn modelId="{9BEC99F3-95D5-1B4C-A81A-DA3F6DFDF3B2}" type="presParOf" srcId="{3FDED8C3-6531-4BF3-8C51-A725E9A3BBC8}" destId="{52B6042C-09D3-4E13-A18C-D5E7CFDE1FB1}" srcOrd="2" destOrd="0" presId="urn:microsoft.com/office/officeart/2005/8/layout/hierarchy2"/>
    <dgm:cxn modelId="{CDE1C0AC-9F07-D843-AD4A-2A4FB07EEEB8}" type="presParOf" srcId="{52B6042C-09D3-4E13-A18C-D5E7CFDE1FB1}" destId="{78336FC9-78D6-42B6-8708-A36A7F5465E2}" srcOrd="0" destOrd="0" presId="urn:microsoft.com/office/officeart/2005/8/layout/hierarchy2"/>
    <dgm:cxn modelId="{910044B9-4753-F346-BA3E-30D76DA694C7}" type="presParOf" srcId="{3FDED8C3-6531-4BF3-8C51-A725E9A3BBC8}" destId="{2E965E0E-5B54-4F28-9B99-74F2D6397995}" srcOrd="3" destOrd="0" presId="urn:microsoft.com/office/officeart/2005/8/layout/hierarchy2"/>
    <dgm:cxn modelId="{825AD5B3-62AD-B147-9EC8-331A97147B73}" type="presParOf" srcId="{2E965E0E-5B54-4F28-9B99-74F2D6397995}" destId="{EFDD10D3-2450-4663-A86C-279EC002B018}" srcOrd="0" destOrd="0" presId="urn:microsoft.com/office/officeart/2005/8/layout/hierarchy2"/>
    <dgm:cxn modelId="{6481613A-AB0A-894C-8403-005A94D11335}" type="presParOf" srcId="{2E965E0E-5B54-4F28-9B99-74F2D6397995}" destId="{B200C375-468B-482A-B00F-B8AE97907BD0}" srcOrd="1" destOrd="0" presId="urn:microsoft.com/office/officeart/2005/8/layout/hierarchy2"/>
    <dgm:cxn modelId="{22A669DE-DAA9-FD4A-B56D-34ADF2427522}" type="presParOf" srcId="{3FDED8C3-6531-4BF3-8C51-A725E9A3BBC8}" destId="{1D17DA91-2497-4A49-9D27-5D5662B28E2E}" srcOrd="4" destOrd="0" presId="urn:microsoft.com/office/officeart/2005/8/layout/hierarchy2"/>
    <dgm:cxn modelId="{82528E4C-E9BE-4149-97FC-DF4F87A728CE}" type="presParOf" srcId="{1D17DA91-2497-4A49-9D27-5D5662B28E2E}" destId="{D20752A4-00FB-469A-84E7-004043626EA2}" srcOrd="0" destOrd="0" presId="urn:microsoft.com/office/officeart/2005/8/layout/hierarchy2"/>
    <dgm:cxn modelId="{A21EF2A7-793B-0E42-923E-5AD8338550CE}" type="presParOf" srcId="{3FDED8C3-6531-4BF3-8C51-A725E9A3BBC8}" destId="{1BA4672E-8EDC-4A60-9C3B-7A5DA32442AE}" srcOrd="5" destOrd="0" presId="urn:microsoft.com/office/officeart/2005/8/layout/hierarchy2"/>
    <dgm:cxn modelId="{DBC7CBC8-CECD-9042-A59E-00BE446A46B9}" type="presParOf" srcId="{1BA4672E-8EDC-4A60-9C3B-7A5DA32442AE}" destId="{0B49EB9E-3BF7-4C0F-ACD7-5E8E3F58F441}" srcOrd="0" destOrd="0" presId="urn:microsoft.com/office/officeart/2005/8/layout/hierarchy2"/>
    <dgm:cxn modelId="{FF665489-7CF0-FA44-8950-B05F1EE4B334}" type="presParOf" srcId="{1BA4672E-8EDC-4A60-9C3B-7A5DA32442AE}" destId="{2EAD7CB2-9D09-4FAA-AD0F-C9B1C0E48EB0}"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a:defRPr sz="1200"/>
            </a:lvl1pPr>
            <a:extLst/>
          </a:lstStyle>
          <a:p>
            <a:endParaRPr lang="en-US"/>
          </a:p>
        </p:txBody>
      </p:sp>
      <p:sp>
        <p:nvSpPr>
          <p:cNvPr id="3" name="Rectangle 3"/>
          <p:cNvSpPr>
            <a:spLocks noGrp="1"/>
          </p:cNvSpPr>
          <p:nvPr>
            <p:ph type="dt" sz="quarter" idx="1"/>
          </p:nvPr>
        </p:nvSpPr>
        <p:spPr>
          <a:xfrm>
            <a:off x="3884613" y="0"/>
            <a:ext cx="2971800" cy="457200"/>
          </a:xfrm>
          <a:prstGeom prst="rect">
            <a:avLst/>
          </a:prstGeom>
        </p:spPr>
        <p:txBody>
          <a:bodyPr vert="horz" rtlCol="0"/>
          <a:lstStyle>
            <a:lvl1pPr algn="r">
              <a:defRPr sz="1200"/>
            </a:lvl1pPr>
            <a:extLst/>
          </a:lstStyle>
          <a:p>
            <a:fld id="{54D4857D-62A5-486B-9129-468003D7E020}" type="datetimeFigureOut">
              <a:rPr lang="en-US" smtClean="0"/>
              <a:pPr/>
              <a:t>17-04-16</a:t>
            </a:fld>
            <a:endParaRPr lang="en-US"/>
          </a:p>
        </p:txBody>
      </p:sp>
      <p:sp>
        <p:nvSpPr>
          <p:cNvPr id="4" name="Rectangle 4"/>
          <p:cNvSpPr>
            <a:spLocks noGrp="1"/>
          </p:cNvSpPr>
          <p:nvPr>
            <p:ph type="ftr" sz="quarter" idx="2"/>
          </p:nvPr>
        </p:nvSpPr>
        <p:spPr>
          <a:xfrm>
            <a:off x="0" y="8685213"/>
            <a:ext cx="2971800" cy="457200"/>
          </a:xfrm>
          <a:prstGeom prst="rect">
            <a:avLst/>
          </a:prstGeom>
        </p:spPr>
        <p:txBody>
          <a:bodyPr vert="horz" rtlCol="0" anchor="b"/>
          <a:lstStyle>
            <a:lvl1pPr algn="l">
              <a:defRPr sz="1200"/>
            </a:lvl1pPr>
            <a:extLst/>
          </a:lstStyle>
          <a:p>
            <a:endParaRPr lang="en-US"/>
          </a:p>
        </p:txBody>
      </p:sp>
      <p:sp>
        <p:nvSpPr>
          <p:cNvPr id="5" name="Rectangle 5"/>
          <p:cNvSpPr>
            <a:spLocks noGrp="1"/>
          </p:cNvSpPr>
          <p:nvPr>
            <p:ph type="sldNum" sz="quarter" idx="3"/>
          </p:nvPr>
        </p:nvSpPr>
        <p:spPr>
          <a:xfrm>
            <a:off x="3884613" y="8685213"/>
            <a:ext cx="2971800" cy="457200"/>
          </a:xfrm>
          <a:prstGeom prst="rect">
            <a:avLst/>
          </a:prstGeom>
        </p:spPr>
        <p:txBody>
          <a:bodyPr vert="horz" rtlCol="0" anchor="b"/>
          <a:lstStyle>
            <a:lvl1pPr algn="r">
              <a:defRPr sz="1200"/>
            </a:lvl1pPr>
            <a:extLst/>
          </a:lstStyle>
          <a:p>
            <a:fld id="{2EBE4566-6F3A-4CC1-BD6C-9C510D05F126}" type="slidenum">
              <a:rPr lang="en-US" smtClean="0"/>
              <a:pPr/>
              <a:t>‹#›</a:t>
            </a:fld>
            <a:endParaRPr lang="en-US"/>
          </a:p>
        </p:txBody>
      </p:sp>
    </p:spTree>
    <p:extLst>
      <p:ext uri="{BB962C8B-B14F-4D97-AF65-F5344CB8AC3E}">
        <p14:creationId xmlns:p14="http://schemas.microsoft.com/office/powerpoint/2010/main" val="27634760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a:defRPr sz="1200"/>
            </a:lvl1pPr>
            <a:extLst/>
          </a:lstStyle>
          <a:p>
            <a:endParaRPr lang="en-US"/>
          </a:p>
        </p:txBody>
      </p:sp>
      <p:sp>
        <p:nvSpPr>
          <p:cNvPr id="3" name="Rectangle 3"/>
          <p:cNvSpPr>
            <a:spLocks noGrp="1"/>
          </p:cNvSpPr>
          <p:nvPr>
            <p:ph type="dt" idx="1"/>
          </p:nvPr>
        </p:nvSpPr>
        <p:spPr>
          <a:xfrm>
            <a:off x="3884613" y="0"/>
            <a:ext cx="2971800" cy="457200"/>
          </a:xfrm>
          <a:prstGeom prst="rect">
            <a:avLst/>
          </a:prstGeom>
        </p:spPr>
        <p:txBody>
          <a:bodyPr vert="horz" rtlCol="0"/>
          <a:lstStyle>
            <a:lvl1pPr algn="r">
              <a:defRPr sz="1200"/>
            </a:lvl1pPr>
            <a:extLst/>
          </a:lstStyle>
          <a:p>
            <a:fld id="{2D2EF2CE-B28C-4ED4-8FD0-48BB3F48846A}" type="datetimeFigureOut">
              <a:rPr lang="en-US" smtClean="0"/>
              <a:pPr/>
              <a:t>17-04-16</a:t>
            </a:fld>
            <a:endParaRPr lang="en-US"/>
          </a:p>
        </p:txBody>
      </p:sp>
      <p:sp>
        <p:nvSpPr>
          <p:cNvPr id="4" name="Rectangle 4"/>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rtlCol="0" anchor="ctr"/>
          <a:lstStyle>
            <a:extLst/>
          </a:lstStyle>
          <a:p>
            <a:endParaRPr lang="en-US"/>
          </a:p>
        </p:txBody>
      </p:sp>
      <p:sp>
        <p:nvSpPr>
          <p:cNvPr id="5" name="Rectangle 5"/>
          <p:cNvSpPr>
            <a:spLocks noGrp="1"/>
          </p:cNvSpPr>
          <p:nvPr>
            <p:ph type="body" sz="quarter" idx="3"/>
          </p:nvPr>
        </p:nvSpPr>
        <p:spPr>
          <a:xfrm>
            <a:off x="685800" y="4343400"/>
            <a:ext cx="5486400" cy="4114800"/>
          </a:xfrm>
          <a:prstGeom prst="rect">
            <a:avLst/>
          </a:prstGeom>
        </p:spPr>
        <p:txBody>
          <a:bodyPr vert="horz" rtlCol="0">
            <a:normAutofit/>
          </a:bodyPr>
          <a:lstStyle>
            <a:extLst/>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p:cNvSpPr>
          <p:nvPr>
            <p:ph type="ftr" sz="quarter" idx="4"/>
          </p:nvPr>
        </p:nvSpPr>
        <p:spPr>
          <a:xfrm>
            <a:off x="0" y="8685213"/>
            <a:ext cx="2971800" cy="457200"/>
          </a:xfrm>
          <a:prstGeom prst="rect">
            <a:avLst/>
          </a:prstGeom>
        </p:spPr>
        <p:txBody>
          <a:bodyPr vert="horz" rtlCol="0" anchor="b"/>
          <a:lstStyle>
            <a:lvl1pPr algn="l">
              <a:defRPr sz="1200"/>
            </a:lvl1pPr>
            <a:extLst/>
          </a:lstStyle>
          <a:p>
            <a:endParaRPr lang="en-US"/>
          </a:p>
        </p:txBody>
      </p:sp>
      <p:sp>
        <p:nvSpPr>
          <p:cNvPr id="7" name="Rectangle 7"/>
          <p:cNvSpPr>
            <a:spLocks noGrp="1"/>
          </p:cNvSpPr>
          <p:nvPr>
            <p:ph type="sldNum" sz="quarter" idx="5"/>
          </p:nvPr>
        </p:nvSpPr>
        <p:spPr>
          <a:xfrm>
            <a:off x="3884613" y="8685213"/>
            <a:ext cx="2971800" cy="457200"/>
          </a:xfrm>
          <a:prstGeom prst="rect">
            <a:avLst/>
          </a:prstGeom>
        </p:spPr>
        <p:txBody>
          <a:bodyPr vert="horz" rtlCol="0" anchor="b"/>
          <a:lstStyle>
            <a:lvl1pPr algn="r">
              <a:defRPr sz="1200"/>
            </a:lvl1pPr>
            <a:extLst/>
          </a:lstStyle>
          <a:p>
            <a:fld id="{61807874-5299-41B2-A37A-6AA3547857F4}" type="slidenum">
              <a:rPr lang="en-US" smtClean="0"/>
              <a:pPr/>
              <a:t>‹#›</a:t>
            </a:fld>
            <a:endParaRPr lang="en-US"/>
          </a:p>
        </p:txBody>
      </p:sp>
    </p:spTree>
    <p:extLst>
      <p:ext uri="{BB962C8B-B14F-4D97-AF65-F5344CB8AC3E}">
        <p14:creationId xmlns:p14="http://schemas.microsoft.com/office/powerpoint/2010/main" val="932858598"/>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en-US"/>
          </a:p>
        </p:txBody>
      </p:sp>
      <p:sp>
        <p:nvSpPr>
          <p:cNvPr id="4" name="Rectangle 4"/>
          <p:cNvSpPr>
            <a:spLocks noGrp="1"/>
          </p:cNvSpPr>
          <p:nvPr>
            <p:ph type="sldNum" sz="quarter" idx="10"/>
          </p:nvPr>
        </p:nvSpPr>
        <p:spPr/>
        <p:txBody>
          <a:bodyPr/>
          <a:lstStyle>
            <a:extLst/>
          </a:lstStyle>
          <a:p>
            <a:fld id="{61807874-5299-41B2-A37A-6AA3547857F4}"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E841228-2BBA-9A4A-8E57-E226EAD83AB4}" type="slidenum">
              <a:rPr lang="en-US" sz="1200"/>
              <a:pPr/>
              <a:t>26</a:t>
            </a:fld>
            <a:endParaRPr lang="en-US" sz="1200"/>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9BFCE431-6750-B146-B718-F2D13379692E}" type="slidenum">
              <a:rPr lang="en-US"/>
              <a:pPr eaLnBrk="1" hangingPunct="1"/>
              <a:t>38</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F4D4EE5-24AC-8942-AED5-57A2BD051C95}" type="slidenum">
              <a:rPr lang="en-US" sz="1200"/>
              <a:pPr/>
              <a:t>39</a:t>
            </a:fld>
            <a:endParaRPr lang="en-US" sz="1200"/>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000"/>
              <a:t>Although procedure-related pain represents an acute, short-lived experience, it is accompanied by a great deal of fear and anxiety.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Font typeface="Monotype Sorts" charset="0"/>
              <a:buNone/>
              <a:defRPr/>
            </a:pPr>
            <a:r>
              <a:rPr lang="en-US" sz="1200" dirty="0" smtClean="0">
                <a:latin typeface="Times New Roman" charset="0"/>
              </a:rPr>
              <a:t>Treatment of childhood cancers is one of the major successes of modern medicine </a:t>
            </a:r>
          </a:p>
          <a:p>
            <a:pPr>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61807874-5299-41B2-A37A-6AA3547857F4}" type="slidenum">
              <a:rPr lang="en-US" smtClean="0"/>
              <a:pPr/>
              <a:t>3</a:t>
            </a:fld>
            <a:endParaRPr lang="en-US"/>
          </a:p>
        </p:txBody>
      </p:sp>
    </p:spTree>
    <p:extLst>
      <p:ext uri="{BB962C8B-B14F-4D97-AF65-F5344CB8AC3E}">
        <p14:creationId xmlns:p14="http://schemas.microsoft.com/office/powerpoint/2010/main" val="1332757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 was denied this request.</a:t>
            </a:r>
          </a:p>
          <a:p>
            <a:r>
              <a:rPr lang="en-US" sz="1200" kern="1200" dirty="0" smtClean="0">
                <a:solidFill>
                  <a:schemeClr val="tx1"/>
                </a:solidFill>
                <a:effectLst/>
                <a:latin typeface="+mn-lt"/>
                <a:ea typeface="+mn-ea"/>
                <a:cs typeface="+mn-cs"/>
              </a:rPr>
              <a:t>According to the article, the little boy, Mahesh, was diagnosed with cancer a few weeks after he was born. The family took him to some of the major cities of southern India – Chennai, Hyderabad, Vellore and Bangalore – seeking help and treatment. They racked up a debt of 15,00,000 rupees (the equivalent of approximately $22,500) – a prohibitive amount for anybody in a developing country. A devastating amount for a family whose only breadwinner works as a barber in a village.</a:t>
            </a:r>
          </a:p>
          <a:p>
            <a:r>
              <a:rPr lang="en-US" sz="1200" kern="1200" dirty="0" smtClean="0">
                <a:solidFill>
                  <a:schemeClr val="tx1"/>
                </a:solidFill>
                <a:effectLst/>
                <a:latin typeface="+mn-lt"/>
                <a:ea typeface="+mn-ea"/>
                <a:cs typeface="+mn-cs"/>
              </a:rPr>
              <a:t>Each of these cities has established pain and palliative care centers. Yet, no referrals were made to them. Mahesh suffered unnecessary, debilitating pain. He cried constantly, causing his family unrelenting anguish. At the end of 4 years, the family had sold everything they owned, with no resulting benefit to the child.</a:t>
            </a:r>
          </a:p>
          <a:p>
            <a:endParaRPr lang="en-US" dirty="0"/>
          </a:p>
        </p:txBody>
      </p:sp>
      <p:sp>
        <p:nvSpPr>
          <p:cNvPr id="4" name="Slide Number Placeholder 3"/>
          <p:cNvSpPr>
            <a:spLocks noGrp="1"/>
          </p:cNvSpPr>
          <p:nvPr>
            <p:ph type="sldNum" sz="quarter" idx="10"/>
          </p:nvPr>
        </p:nvSpPr>
        <p:spPr/>
        <p:txBody>
          <a:bodyPr/>
          <a:lstStyle/>
          <a:p>
            <a:fld id="{61807874-5299-41B2-A37A-6AA3547857F4}" type="slidenum">
              <a:rPr lang="en-US" smtClean="0"/>
              <a:pPr/>
              <a:t>5</a:t>
            </a:fld>
            <a:endParaRPr lang="en-US"/>
          </a:p>
        </p:txBody>
      </p:sp>
    </p:spTree>
    <p:extLst>
      <p:ext uri="{BB962C8B-B14F-4D97-AF65-F5344CB8AC3E}">
        <p14:creationId xmlns:p14="http://schemas.microsoft.com/office/powerpoint/2010/main" val="102469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Arial"/>
                <a:cs typeface="Arial"/>
              </a:rPr>
              <a:t>frantic networking was done in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a:cs typeface="Arial"/>
              </a:rPr>
              <a:t>A counselor made an overnight bus journey carrying essential opioids while other avenues were explored locally</a:t>
            </a:r>
          </a:p>
          <a:p>
            <a:endParaRPr lang="en-US" dirty="0"/>
          </a:p>
        </p:txBody>
      </p:sp>
      <p:sp>
        <p:nvSpPr>
          <p:cNvPr id="4" name="Slide Number Placeholder 3"/>
          <p:cNvSpPr>
            <a:spLocks noGrp="1"/>
          </p:cNvSpPr>
          <p:nvPr>
            <p:ph type="sldNum" sz="quarter" idx="10"/>
          </p:nvPr>
        </p:nvSpPr>
        <p:spPr/>
        <p:txBody>
          <a:bodyPr/>
          <a:lstStyle/>
          <a:p>
            <a:fld id="{61807874-5299-41B2-A37A-6AA3547857F4}" type="slidenum">
              <a:rPr lang="en-US" smtClean="0"/>
              <a:pPr/>
              <a:t>6</a:t>
            </a:fld>
            <a:endParaRPr lang="en-US"/>
          </a:p>
        </p:txBody>
      </p:sp>
    </p:spTree>
    <p:extLst>
      <p:ext uri="{BB962C8B-B14F-4D97-AF65-F5344CB8AC3E}">
        <p14:creationId xmlns:p14="http://schemas.microsoft.com/office/powerpoint/2010/main" val="23698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India youngest country by 2020</a:t>
            </a:r>
            <a:endParaRPr lang="en-US" dirty="0"/>
          </a:p>
        </p:txBody>
      </p:sp>
      <p:sp>
        <p:nvSpPr>
          <p:cNvPr id="4" name="Slide Number Placeholder 3"/>
          <p:cNvSpPr>
            <a:spLocks noGrp="1"/>
          </p:cNvSpPr>
          <p:nvPr>
            <p:ph type="sldNum" sz="quarter" idx="10"/>
          </p:nvPr>
        </p:nvSpPr>
        <p:spPr/>
        <p:txBody>
          <a:bodyPr/>
          <a:lstStyle/>
          <a:p>
            <a:fld id="{61807874-5299-41B2-A37A-6AA3547857F4}" type="slidenum">
              <a:rPr lang="en-US" smtClean="0"/>
              <a:pPr/>
              <a:t>8</a:t>
            </a:fld>
            <a:endParaRPr lang="en-US"/>
          </a:p>
        </p:txBody>
      </p:sp>
    </p:spTree>
    <p:extLst>
      <p:ext uri="{BB962C8B-B14F-4D97-AF65-F5344CB8AC3E}">
        <p14:creationId xmlns:p14="http://schemas.microsoft.com/office/powerpoint/2010/main" val="3660519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Retrospective review of medical case records of pediatric palliative care </a:t>
            </a:r>
            <a:endParaRPr lang="en-US" dirty="0" smtClean="0"/>
          </a:p>
          <a:p>
            <a:r>
              <a:rPr lang="en-US" sz="1200" kern="1200" dirty="0" smtClean="0">
                <a:solidFill>
                  <a:schemeClr val="tx1"/>
                </a:solidFill>
                <a:effectLst/>
                <a:latin typeface="+mn-lt"/>
                <a:ea typeface="+mn-ea"/>
                <a:cs typeface="+mn-cs"/>
              </a:rPr>
              <a:t>patients over a period of 5 years from January 1, 2010 to December 31, 2014. Descriptive summaries of demographic, clinical variables, and patient circumstances at the time of referral and during end-of-life care were examined.</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Results: </a:t>
            </a:r>
            <a:r>
              <a:rPr lang="en-US" sz="1200" kern="1200" dirty="0" smtClean="0">
                <a:solidFill>
                  <a:schemeClr val="tx1"/>
                </a:solidFill>
                <a:effectLst/>
                <a:latin typeface="+mn-lt"/>
                <a:ea typeface="+mn-ea"/>
                <a:cs typeface="+mn-cs"/>
              </a:rPr>
              <a:t>A total of 1135 patients were referred from pediatric oncology with a gradual increasing trend over 5 years. About 84.6% consultations took place in the outpatient setting. In 97.9% of the cases, parents were the primary caregivers. Availability of specialist pediatric health-care services at local places was available in 21.2% cases and 48% families earned &lt;5000 INR (approximately 73 USD) in a month. Around 28.3% of the referrals were from leukemia clinic and maximum references were late with 72.4% patients having advanced disease at presentation. 30.3% of the referrals were made for counseling and communication and 54.2% had high symptom burden during referral. After referral, 21.2% patients continued with oral metronomic chemotherapy and 10.5% were referred back to oncology services for palliative radiotherapy. Only 4.9% patients had more than 2 follow-ups. 90.8% of the patients were cared for at home in the last days of illness by local general practitioners. 70.6% of the deaths were anticipated. </a:t>
            </a:r>
            <a:endParaRPr lang="en-US" dirty="0" smtClean="0"/>
          </a:p>
          <a:p>
            <a:endParaRPr lang="en-US" dirty="0"/>
          </a:p>
        </p:txBody>
      </p:sp>
      <p:sp>
        <p:nvSpPr>
          <p:cNvPr id="4" name="Slide Number Placeholder 3"/>
          <p:cNvSpPr>
            <a:spLocks noGrp="1"/>
          </p:cNvSpPr>
          <p:nvPr>
            <p:ph type="sldNum" sz="quarter" idx="10"/>
          </p:nvPr>
        </p:nvSpPr>
        <p:spPr/>
        <p:txBody>
          <a:bodyPr/>
          <a:lstStyle/>
          <a:p>
            <a:fld id="{61807874-5299-41B2-A37A-6AA3547857F4}" type="slidenum">
              <a:rPr lang="en-US" smtClean="0"/>
              <a:pPr/>
              <a:t>11</a:t>
            </a:fld>
            <a:endParaRPr lang="en-US"/>
          </a:p>
        </p:txBody>
      </p:sp>
    </p:spTree>
    <p:extLst>
      <p:ext uri="{BB962C8B-B14F-4D97-AF65-F5344CB8AC3E}">
        <p14:creationId xmlns:p14="http://schemas.microsoft.com/office/powerpoint/2010/main" val="1704153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a:ln/>
        </p:spPr>
      </p:sp>
      <p:sp>
        <p:nvSpPr>
          <p:cNvPr id="30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solidFill>
                  <a:schemeClr val="bg1"/>
                </a:solidFill>
                <a:latin typeface="Arial" charset="0"/>
              </a:rPr>
              <a:t>Emotional trauma of facing a potentially life threatening illness</a:t>
            </a:r>
          </a:p>
          <a:p>
            <a:endParaRPr lang="en-US">
              <a:latin typeface="Arial" charset="0"/>
            </a:endParaRPr>
          </a:p>
        </p:txBody>
      </p:sp>
      <p:sp>
        <p:nvSpPr>
          <p:cNvPr id="30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6AA0A30-94EB-A442-ADFC-616072EDA8A3}" type="slidenum">
              <a:rPr lang="en-US" sz="1200">
                <a:cs typeface="Arial" charset="0"/>
              </a:rPr>
              <a:pPr eaLnBrk="1" hangingPunct="1"/>
              <a:t>16</a:t>
            </a:fld>
            <a:endParaRPr lang="en-US" sz="120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B279632-7330-9849-A5DA-0C30271BA430}" type="slidenum">
              <a:rPr lang="en-US" sz="1200">
                <a:cs typeface="Arial" charset="0"/>
              </a:rPr>
              <a:pPr eaLnBrk="1" hangingPunct="1"/>
              <a:t>18</a:t>
            </a:fld>
            <a:endParaRPr lang="en-US" sz="1200">
              <a:cs typeface="Arial" charset="0"/>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35842" name="Notes Placeholder 2"/>
          <p:cNvSpPr>
            <a:spLocks noGrp="1"/>
          </p:cNvSpPr>
          <p:nvPr>
            <p:ph type="body" sz="quarter" idx="1"/>
          </p:nvPr>
        </p:nvSpPr>
        <p:spPr>
          <a:xfrm>
            <a:off x="685800" y="4343400"/>
            <a:ext cx="5486400" cy="36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spAutoFit/>
          </a:bodyPr>
          <a:lstStyle/>
          <a:p>
            <a:pPr marL="188913" indent="-188913" eaLnBrk="1" hangingPunct="1">
              <a:spcBef>
                <a:spcPct val="0"/>
              </a:spcBef>
              <a:buSzPct val="45000"/>
              <a:buFont typeface="StarSymbol" charset="0"/>
              <a:buChar char="●"/>
            </a:pPr>
            <a:endParaRPr lang="en-US" sz="1800">
              <a:latin typeface="Albany" charset="0"/>
              <a:ea typeface="SimSun" charset="0"/>
              <a:cs typeface="SimSu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2" name="Rectangle 3"/>
          <p:cNvSpPr>
            <a:spLocks noGrp="1"/>
          </p:cNvSpPr>
          <p:nvPr>
            <p:ph type="subTitle" idx="1"/>
          </p:nvPr>
        </p:nvSpPr>
        <p:spPr>
          <a:xfrm>
            <a:off x="457200" y="5396132"/>
            <a:ext cx="8098302" cy="762000"/>
          </a:xfrm>
        </p:spPr>
        <p:txBody>
          <a:bodyPr/>
          <a:lstStyle>
            <a:lvl1pPr marL="0" indent="0" algn="r">
              <a:buNone/>
              <a:defRPr sz="1400"/>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dirty="0"/>
          </a:p>
        </p:txBody>
      </p:sp>
      <p:grpSp>
        <p:nvGrpSpPr>
          <p:cNvPr id="16" name="Group 23"/>
          <p:cNvGrpSpPr/>
          <p:nvPr/>
        </p:nvGrpSpPr>
        <p:grpSpPr>
          <a:xfrm>
            <a:off x="14990" y="1976657"/>
            <a:ext cx="2042410" cy="533400"/>
            <a:chOff x="0" y="2000250"/>
            <a:chExt cx="3733800" cy="533400"/>
          </a:xfrm>
        </p:grpSpPr>
        <p:sp>
          <p:nvSpPr>
            <p:cNvPr id="30" name="Rectangle 14"/>
            <p:cNvSpPr/>
            <p:nvPr/>
          </p:nvSpPr>
          <p:spPr>
            <a:xfrm>
              <a:off x="0" y="2381250"/>
              <a:ext cx="3733800" cy="76200"/>
            </a:xfrm>
            <a:prstGeom prst="rect">
              <a:avLst/>
            </a:prstGeom>
          </p:spPr>
          <p:style>
            <a:lnRef idx="1">
              <a:schemeClr val="accent6"/>
            </a:lnRef>
            <a:fillRef idx="3">
              <a:schemeClr val="accent6"/>
            </a:fillRef>
            <a:effectRef idx="3">
              <a:schemeClr val="accent6"/>
            </a:effectRef>
            <a:fontRef idx="minor">
              <a:schemeClr val="lt1"/>
            </a:fontRef>
          </p:style>
          <p:txBody>
            <a:bodyPr anchor="ctr"/>
            <a:lstStyle>
              <a:extLst/>
            </a:lstStyle>
            <a:p>
              <a:pPr algn="ctr"/>
              <a:endParaRPr lang="en-US"/>
            </a:p>
          </p:txBody>
        </p:sp>
        <p:sp>
          <p:nvSpPr>
            <p:cNvPr id="7" name="Rectangle 14"/>
            <p:cNvSpPr/>
            <p:nvPr/>
          </p:nvSpPr>
          <p:spPr>
            <a:xfrm>
              <a:off x="0" y="2305050"/>
              <a:ext cx="3733800" cy="76200"/>
            </a:xfrm>
            <a:prstGeom prst="rect">
              <a:avLst/>
            </a:prstGeom>
          </p:spPr>
          <p:style>
            <a:lnRef idx="1">
              <a:schemeClr val="accent5"/>
            </a:lnRef>
            <a:fillRef idx="3">
              <a:schemeClr val="accent5"/>
            </a:fillRef>
            <a:effectRef idx="3">
              <a:schemeClr val="accent5"/>
            </a:effectRef>
            <a:fontRef idx="minor">
              <a:schemeClr val="lt1"/>
            </a:fontRef>
          </p:style>
          <p:txBody>
            <a:bodyPr anchor="ctr"/>
            <a:lstStyle>
              <a:extLst/>
            </a:lstStyle>
            <a:p>
              <a:pPr algn="ctr"/>
              <a:endParaRPr lang="en-US"/>
            </a:p>
          </p:txBody>
        </p:sp>
        <p:sp>
          <p:nvSpPr>
            <p:cNvPr id="21" name="Rectangle 14"/>
            <p:cNvSpPr/>
            <p:nvPr/>
          </p:nvSpPr>
          <p:spPr>
            <a:xfrm>
              <a:off x="0" y="2228850"/>
              <a:ext cx="3733800" cy="76200"/>
            </a:xfrm>
            <a:prstGeom prst="rect">
              <a:avLst/>
            </a:prstGeom>
          </p:spPr>
          <p:style>
            <a:lnRef idx="1">
              <a:schemeClr val="accent4"/>
            </a:lnRef>
            <a:fillRef idx="3">
              <a:schemeClr val="accent4"/>
            </a:fillRef>
            <a:effectRef idx="3">
              <a:schemeClr val="accent4"/>
            </a:effectRef>
            <a:fontRef idx="minor">
              <a:schemeClr val="lt1"/>
            </a:fontRef>
          </p:style>
          <p:txBody>
            <a:bodyPr anchor="ctr"/>
            <a:lstStyle>
              <a:extLst/>
            </a:lstStyle>
            <a:p>
              <a:pPr algn="ctr"/>
              <a:endParaRPr lang="en-US"/>
            </a:p>
          </p:txBody>
        </p:sp>
        <p:sp>
          <p:nvSpPr>
            <p:cNvPr id="8" name="Rectangle 14"/>
            <p:cNvSpPr/>
            <p:nvPr/>
          </p:nvSpPr>
          <p:spPr>
            <a:xfrm>
              <a:off x="0" y="2152650"/>
              <a:ext cx="3733800" cy="76200"/>
            </a:xfrm>
            <a:prstGeom prst="rect">
              <a:avLst/>
            </a:prstGeom>
          </p:spPr>
          <p:style>
            <a:lnRef idx="1">
              <a:schemeClr val="accent3"/>
            </a:lnRef>
            <a:fillRef idx="3">
              <a:schemeClr val="accent3"/>
            </a:fillRef>
            <a:effectRef idx="3">
              <a:schemeClr val="accent3"/>
            </a:effectRef>
            <a:fontRef idx="minor">
              <a:schemeClr val="lt1"/>
            </a:fontRef>
          </p:style>
          <p:txBody>
            <a:bodyPr anchor="ctr"/>
            <a:lstStyle>
              <a:extLst/>
            </a:lstStyle>
            <a:p>
              <a:pPr algn="ctr"/>
              <a:endParaRPr lang="en-US"/>
            </a:p>
          </p:txBody>
        </p:sp>
        <p:sp>
          <p:nvSpPr>
            <p:cNvPr id="6" name="Rectangle 14"/>
            <p:cNvSpPr/>
            <p:nvPr/>
          </p:nvSpPr>
          <p:spPr>
            <a:xfrm>
              <a:off x="0" y="2076450"/>
              <a:ext cx="3733800" cy="76200"/>
            </a:xfrm>
            <a:prstGeom prst="rect">
              <a:avLst/>
            </a:prstGeom>
          </p:spPr>
          <p:style>
            <a:lnRef idx="1">
              <a:schemeClr val="accent2"/>
            </a:lnRef>
            <a:fillRef idx="3">
              <a:schemeClr val="accent2"/>
            </a:fillRef>
            <a:effectRef idx="3">
              <a:schemeClr val="accent2"/>
            </a:effectRef>
            <a:fontRef idx="minor">
              <a:schemeClr val="lt1"/>
            </a:fontRef>
          </p:style>
          <p:txBody>
            <a:bodyPr anchor="ctr"/>
            <a:lstStyle>
              <a:extLst/>
            </a:lstStyle>
            <a:p>
              <a:pPr algn="ctr"/>
              <a:endParaRPr lang="en-US"/>
            </a:p>
          </p:txBody>
        </p:sp>
        <p:sp>
          <p:nvSpPr>
            <p:cNvPr id="20" name="Rectangle 14"/>
            <p:cNvSpPr/>
            <p:nvPr/>
          </p:nvSpPr>
          <p:spPr>
            <a:xfrm>
              <a:off x="0" y="2000250"/>
              <a:ext cx="3733800" cy="76200"/>
            </a:xfrm>
            <a:prstGeom prst="rect">
              <a:avLst/>
            </a:prstGeom>
          </p:spPr>
          <p:style>
            <a:lnRef idx="1">
              <a:schemeClr val="accent1"/>
            </a:lnRef>
            <a:fillRef idx="3">
              <a:schemeClr val="accent1"/>
            </a:fillRef>
            <a:effectRef idx="3">
              <a:schemeClr val="accent1"/>
            </a:effectRef>
            <a:fontRef idx="minor">
              <a:schemeClr val="lt1"/>
            </a:fontRef>
          </p:style>
          <p:txBody>
            <a:bodyPr anchor="ctr"/>
            <a:lstStyle>
              <a:extLst/>
            </a:lstStyle>
            <a:p>
              <a:pPr algn="ctr"/>
              <a:endParaRPr lang="en-US"/>
            </a:p>
          </p:txBody>
        </p:sp>
        <p:sp>
          <p:nvSpPr>
            <p:cNvPr id="13" name="Rectangle 14"/>
            <p:cNvSpPr/>
            <p:nvPr/>
          </p:nvSpPr>
          <p:spPr>
            <a:xfrm>
              <a:off x="0" y="2457450"/>
              <a:ext cx="3733800" cy="76200"/>
            </a:xfrm>
            <a:prstGeom prst="rect">
              <a:avLst/>
            </a:prstGeom>
          </p:spPr>
          <p:style>
            <a:lnRef idx="1">
              <a:schemeClr val="accent1"/>
            </a:lnRef>
            <a:fillRef idx="3">
              <a:schemeClr val="accent1"/>
            </a:fillRef>
            <a:effectRef idx="3">
              <a:schemeClr val="accent1"/>
            </a:effectRef>
            <a:fontRef idx="minor">
              <a:schemeClr val="lt1"/>
            </a:fontRef>
          </p:style>
          <p:txBody>
            <a:bodyPr anchor="ctr"/>
            <a:lstStyle>
              <a:extLst/>
            </a:lstStyle>
            <a:p>
              <a:pPr algn="ctr"/>
              <a:endParaRPr lang="en-US"/>
            </a:p>
          </p:txBody>
        </p:sp>
      </p:grpSp>
      <p:grpSp>
        <p:nvGrpSpPr>
          <p:cNvPr id="29" name="Group 35"/>
          <p:cNvGrpSpPr/>
          <p:nvPr/>
        </p:nvGrpSpPr>
        <p:grpSpPr>
          <a:xfrm>
            <a:off x="8584055" y="1976657"/>
            <a:ext cx="552450" cy="542925"/>
            <a:chOff x="8667750" y="2000250"/>
            <a:chExt cx="476250" cy="542925"/>
          </a:xfrm>
        </p:grpSpPr>
        <p:sp>
          <p:nvSpPr>
            <p:cNvPr id="26" name="Rectangle 14"/>
            <p:cNvSpPr/>
            <p:nvPr/>
          </p:nvSpPr>
          <p:spPr>
            <a:xfrm>
              <a:off x="8667750" y="2381250"/>
              <a:ext cx="476250" cy="76200"/>
            </a:xfrm>
            <a:prstGeom prst="rect">
              <a:avLst/>
            </a:prstGeom>
          </p:spPr>
          <p:style>
            <a:lnRef idx="1">
              <a:schemeClr val="accent6"/>
            </a:lnRef>
            <a:fillRef idx="3">
              <a:schemeClr val="accent6"/>
            </a:fillRef>
            <a:effectRef idx="3">
              <a:schemeClr val="accent6"/>
            </a:effectRef>
            <a:fontRef idx="minor">
              <a:schemeClr val="lt1"/>
            </a:fontRef>
          </p:style>
          <p:txBody>
            <a:bodyPr anchor="ctr"/>
            <a:lstStyle>
              <a:extLst/>
            </a:lstStyle>
            <a:p>
              <a:pPr algn="ctr"/>
              <a:endParaRPr lang="en-US"/>
            </a:p>
          </p:txBody>
        </p:sp>
        <p:sp>
          <p:nvSpPr>
            <p:cNvPr id="22" name="Rectangle 14"/>
            <p:cNvSpPr/>
            <p:nvPr/>
          </p:nvSpPr>
          <p:spPr>
            <a:xfrm>
              <a:off x="8667750" y="2305050"/>
              <a:ext cx="476250" cy="76200"/>
            </a:xfrm>
            <a:prstGeom prst="rect">
              <a:avLst/>
            </a:prstGeom>
          </p:spPr>
          <p:style>
            <a:lnRef idx="1">
              <a:schemeClr val="accent5"/>
            </a:lnRef>
            <a:fillRef idx="3">
              <a:schemeClr val="accent5"/>
            </a:fillRef>
            <a:effectRef idx="3">
              <a:schemeClr val="accent5"/>
            </a:effectRef>
            <a:fontRef idx="minor">
              <a:schemeClr val="lt1"/>
            </a:fontRef>
          </p:style>
          <p:txBody>
            <a:bodyPr anchor="ctr"/>
            <a:lstStyle>
              <a:extLst/>
            </a:lstStyle>
            <a:p>
              <a:pPr algn="ctr"/>
              <a:endParaRPr lang="en-US"/>
            </a:p>
          </p:txBody>
        </p:sp>
        <p:sp>
          <p:nvSpPr>
            <p:cNvPr id="17" name="Rectangle 14"/>
            <p:cNvSpPr/>
            <p:nvPr/>
          </p:nvSpPr>
          <p:spPr>
            <a:xfrm>
              <a:off x="8667750" y="2228850"/>
              <a:ext cx="476250" cy="76200"/>
            </a:xfrm>
            <a:prstGeom prst="rect">
              <a:avLst/>
            </a:prstGeom>
          </p:spPr>
          <p:style>
            <a:lnRef idx="1">
              <a:schemeClr val="accent4"/>
            </a:lnRef>
            <a:fillRef idx="3">
              <a:schemeClr val="accent4"/>
            </a:fillRef>
            <a:effectRef idx="3">
              <a:schemeClr val="accent4"/>
            </a:effectRef>
            <a:fontRef idx="minor">
              <a:schemeClr val="lt1"/>
            </a:fontRef>
          </p:style>
          <p:txBody>
            <a:bodyPr anchor="ctr"/>
            <a:lstStyle>
              <a:extLst/>
            </a:lstStyle>
            <a:p>
              <a:pPr algn="ctr"/>
              <a:endParaRPr lang="en-US"/>
            </a:p>
          </p:txBody>
        </p:sp>
        <p:sp>
          <p:nvSpPr>
            <p:cNvPr id="28" name="Rectangle 14"/>
            <p:cNvSpPr/>
            <p:nvPr/>
          </p:nvSpPr>
          <p:spPr>
            <a:xfrm>
              <a:off x="8667750" y="2152650"/>
              <a:ext cx="476250" cy="76200"/>
            </a:xfrm>
            <a:prstGeom prst="rect">
              <a:avLst/>
            </a:prstGeom>
          </p:spPr>
          <p:style>
            <a:lnRef idx="1">
              <a:schemeClr val="accent3"/>
            </a:lnRef>
            <a:fillRef idx="3">
              <a:schemeClr val="accent3"/>
            </a:fillRef>
            <a:effectRef idx="3">
              <a:schemeClr val="accent3"/>
            </a:effectRef>
            <a:fontRef idx="minor">
              <a:schemeClr val="lt1"/>
            </a:fontRef>
          </p:style>
          <p:txBody>
            <a:bodyPr anchor="ctr"/>
            <a:lstStyle>
              <a:extLst/>
            </a:lstStyle>
            <a:p>
              <a:pPr algn="ctr"/>
              <a:endParaRPr lang="en-US" dirty="0"/>
            </a:p>
          </p:txBody>
        </p:sp>
        <p:sp>
          <p:nvSpPr>
            <p:cNvPr id="15" name="Rectangle 14"/>
            <p:cNvSpPr/>
            <p:nvPr/>
          </p:nvSpPr>
          <p:spPr>
            <a:xfrm>
              <a:off x="8667750" y="2076450"/>
              <a:ext cx="476250" cy="76200"/>
            </a:xfrm>
            <a:prstGeom prst="rect">
              <a:avLst/>
            </a:prstGeom>
          </p:spPr>
          <p:style>
            <a:lnRef idx="1">
              <a:schemeClr val="accent2"/>
            </a:lnRef>
            <a:fillRef idx="3">
              <a:schemeClr val="accent2"/>
            </a:fillRef>
            <a:effectRef idx="3">
              <a:schemeClr val="accent2"/>
            </a:effectRef>
            <a:fontRef idx="minor">
              <a:schemeClr val="lt1"/>
            </a:fontRef>
          </p:style>
          <p:txBody>
            <a:bodyPr anchor="ctr"/>
            <a:lstStyle>
              <a:extLst/>
            </a:lstStyle>
            <a:p>
              <a:pPr algn="ctr"/>
              <a:endParaRPr lang="en-US"/>
            </a:p>
          </p:txBody>
        </p:sp>
        <p:sp>
          <p:nvSpPr>
            <p:cNvPr id="18" name="Rectangle 14"/>
            <p:cNvSpPr/>
            <p:nvPr/>
          </p:nvSpPr>
          <p:spPr>
            <a:xfrm>
              <a:off x="8667750" y="2000250"/>
              <a:ext cx="476250" cy="76200"/>
            </a:xfrm>
            <a:prstGeom prst="rect">
              <a:avLst/>
            </a:prstGeom>
          </p:spPr>
          <p:style>
            <a:lnRef idx="1">
              <a:schemeClr val="accent1"/>
            </a:lnRef>
            <a:fillRef idx="3">
              <a:schemeClr val="accent1"/>
            </a:fillRef>
            <a:effectRef idx="3">
              <a:schemeClr val="accent1"/>
            </a:effectRef>
            <a:fontRef idx="minor">
              <a:schemeClr val="lt1"/>
            </a:fontRef>
          </p:style>
          <p:txBody>
            <a:bodyPr anchor="ctr"/>
            <a:lstStyle>
              <a:extLst/>
            </a:lstStyle>
            <a:p>
              <a:pPr algn="ctr"/>
              <a:endParaRPr lang="en-US"/>
            </a:p>
          </p:txBody>
        </p:sp>
        <p:sp>
          <p:nvSpPr>
            <p:cNvPr id="9" name="Rectangle 14"/>
            <p:cNvSpPr/>
            <p:nvPr/>
          </p:nvSpPr>
          <p:spPr>
            <a:xfrm>
              <a:off x="8667750" y="2466975"/>
              <a:ext cx="476250" cy="76200"/>
            </a:xfrm>
            <a:prstGeom prst="rect">
              <a:avLst/>
            </a:prstGeom>
          </p:spPr>
          <p:style>
            <a:lnRef idx="1">
              <a:schemeClr val="accent1"/>
            </a:lnRef>
            <a:fillRef idx="3">
              <a:schemeClr val="accent1"/>
            </a:fillRef>
            <a:effectRef idx="3">
              <a:schemeClr val="accent1"/>
            </a:effectRef>
            <a:fontRef idx="minor">
              <a:schemeClr val="lt1"/>
            </a:fontRef>
          </p:style>
          <p:txBody>
            <a:bodyPr anchor="ctr"/>
            <a:lstStyle>
              <a:extLst/>
            </a:lstStyle>
            <a:p>
              <a:pPr algn="ctr"/>
              <a:endParaRPr lang="en-US"/>
            </a:p>
          </p:txBody>
        </p:sp>
      </p:grpSp>
      <p:sp>
        <p:nvSpPr>
          <p:cNvPr id="24" name="Oval 28"/>
          <p:cNvSpPr/>
          <p:nvPr userDrawn="1"/>
        </p:nvSpPr>
        <p:spPr>
          <a:xfrm>
            <a:off x="8572500" y="6038850"/>
            <a:ext cx="152400" cy="152400"/>
          </a:xfrm>
          <a:prstGeom prst="ellipse">
            <a:avLst/>
          </a:prstGeom>
          <a:effectLst/>
        </p:spPr>
        <p:style>
          <a:lnRef idx="1">
            <a:schemeClr val="accent6"/>
          </a:lnRef>
          <a:fillRef idx="3">
            <a:schemeClr val="accent6"/>
          </a:fillRef>
          <a:effectRef idx="3">
            <a:schemeClr val="accent6"/>
          </a:effectRef>
          <a:fontRef idx="minor">
            <a:schemeClr val="lt1"/>
          </a:fontRef>
        </p:style>
        <p:txBody>
          <a:bodyPr anchor="ctr"/>
          <a:lstStyle>
            <a:extLst/>
          </a:lstStyle>
          <a:p>
            <a:pPr algn="ctr"/>
            <a:endParaRPr lang="en-US" dirty="0"/>
          </a:p>
        </p:txBody>
      </p:sp>
      <p:sp>
        <p:nvSpPr>
          <p:cNvPr id="23" name="Oval 28"/>
          <p:cNvSpPr/>
          <p:nvPr userDrawn="1"/>
        </p:nvSpPr>
        <p:spPr>
          <a:xfrm>
            <a:off x="8572500" y="6324600"/>
            <a:ext cx="152400" cy="152400"/>
          </a:xfrm>
          <a:prstGeom prst="ellipse">
            <a:avLst/>
          </a:prstGeom>
          <a:effectLst/>
        </p:spPr>
        <p:style>
          <a:lnRef idx="1">
            <a:schemeClr val="accent4"/>
          </a:lnRef>
          <a:fillRef idx="3">
            <a:schemeClr val="accent4"/>
          </a:fillRef>
          <a:effectRef idx="3">
            <a:schemeClr val="accent4"/>
          </a:effectRef>
          <a:fontRef idx="minor">
            <a:schemeClr val="lt1"/>
          </a:fontRef>
        </p:style>
        <p:txBody>
          <a:bodyPr anchor="ctr"/>
          <a:lstStyle>
            <a:extLst/>
          </a:lstStyle>
          <a:p>
            <a:pPr algn="ctr"/>
            <a:endParaRPr lang="en-US"/>
          </a:p>
        </p:txBody>
      </p:sp>
      <p:sp>
        <p:nvSpPr>
          <p:cNvPr id="5" name="Oval 28"/>
          <p:cNvSpPr/>
          <p:nvPr userDrawn="1"/>
        </p:nvSpPr>
        <p:spPr>
          <a:xfrm>
            <a:off x="8572500" y="5476875"/>
            <a:ext cx="152400" cy="152400"/>
          </a:xfrm>
          <a:prstGeom prst="ellipse">
            <a:avLst/>
          </a:prstGeom>
          <a:effectLst/>
        </p:spPr>
        <p:style>
          <a:lnRef idx="1">
            <a:schemeClr val="accent1"/>
          </a:lnRef>
          <a:fillRef idx="3">
            <a:schemeClr val="accent1"/>
          </a:fillRef>
          <a:effectRef idx="3">
            <a:schemeClr val="accent1"/>
          </a:effectRef>
          <a:fontRef idx="minor">
            <a:schemeClr val="lt1"/>
          </a:fontRef>
        </p:style>
        <p:txBody>
          <a:bodyPr anchor="ctr"/>
          <a:lstStyle>
            <a:extLst/>
          </a:lstStyle>
          <a:p>
            <a:pPr algn="ctr"/>
            <a:endParaRPr lang="en-US"/>
          </a:p>
        </p:txBody>
      </p:sp>
      <p:sp>
        <p:nvSpPr>
          <p:cNvPr id="14" name="Oval 28"/>
          <p:cNvSpPr/>
          <p:nvPr userDrawn="1"/>
        </p:nvSpPr>
        <p:spPr>
          <a:xfrm>
            <a:off x="8572500" y="5753100"/>
            <a:ext cx="152400" cy="152400"/>
          </a:xfrm>
          <a:prstGeom prst="ellipse">
            <a:avLst/>
          </a:prstGeom>
          <a:effectLst/>
        </p:spPr>
        <p:style>
          <a:lnRef idx="1">
            <a:schemeClr val="accent3"/>
          </a:lnRef>
          <a:fillRef idx="3">
            <a:schemeClr val="accent3"/>
          </a:fillRef>
          <a:effectRef idx="3">
            <a:schemeClr val="accent3"/>
          </a:effectRef>
          <a:fontRef idx="minor">
            <a:schemeClr val="lt1"/>
          </a:fontRef>
        </p:style>
        <p:txBody>
          <a:bodyPr anchor="ctr"/>
          <a:lstStyle>
            <a:extLst/>
          </a:lstStyle>
          <a:p>
            <a:pPr algn="ctr"/>
            <a:endParaRPr lang="en-US"/>
          </a:p>
        </p:txBody>
      </p:sp>
      <p:sp>
        <p:nvSpPr>
          <p:cNvPr id="19" name="Rectangle 34"/>
          <p:cNvSpPr>
            <a:spLocks noGrp="1"/>
          </p:cNvSpPr>
          <p:nvPr>
            <p:ph type="dt" sz="half" idx="10"/>
          </p:nvPr>
        </p:nvSpPr>
        <p:spPr/>
        <p:txBody>
          <a:bodyPr rtlCol="0"/>
          <a:lstStyle>
            <a:extLst/>
          </a:lstStyle>
          <a:p>
            <a:pPr algn="r"/>
            <a:fld id="{8F67D422-08A8-451B-9A67-21962FC4B660}" type="datetimeFigureOut">
              <a:rPr lang="en-US" sz="1100" smtClean="0"/>
              <a:pPr algn="r"/>
              <a:t>17-04-16</a:t>
            </a:fld>
            <a:endParaRPr lang="en-US"/>
          </a:p>
        </p:txBody>
      </p:sp>
      <p:sp>
        <p:nvSpPr>
          <p:cNvPr id="25" name="Rectangle 35"/>
          <p:cNvSpPr>
            <a:spLocks noGrp="1"/>
          </p:cNvSpPr>
          <p:nvPr>
            <p:ph type="sldNum" sz="quarter" idx="11"/>
          </p:nvPr>
        </p:nvSpPr>
        <p:spPr/>
        <p:txBody>
          <a:bodyPr rtlCol="0"/>
          <a:lstStyle>
            <a:extLst/>
          </a:lstStyle>
          <a:p>
            <a:fld id="{169B2101-2E9F-420A-91A3-890890D84497}" type="slidenum">
              <a:rPr lang="en-US" sz="1200" smtClean="0"/>
              <a:pPr/>
              <a:t>‹#›</a:t>
            </a:fld>
            <a:endParaRPr lang="en-US"/>
          </a:p>
        </p:txBody>
      </p:sp>
      <p:sp>
        <p:nvSpPr>
          <p:cNvPr id="31" name="Rectangle 36"/>
          <p:cNvSpPr>
            <a:spLocks noGrp="1"/>
          </p:cNvSpPr>
          <p:nvPr>
            <p:ph type="ftr" sz="quarter" idx="12"/>
          </p:nvPr>
        </p:nvSpPr>
        <p:spPr/>
        <p:txBody>
          <a:bodyPr rtlCol="0"/>
          <a:lstStyle>
            <a:extLst/>
          </a:lstStyle>
          <a:p>
            <a:endParaRPr lang="en-US"/>
          </a:p>
        </p:txBody>
      </p:sp>
      <p:sp>
        <p:nvSpPr>
          <p:cNvPr id="33" name="Rectangle 32"/>
          <p:cNvSpPr>
            <a:spLocks noGrp="1"/>
          </p:cNvSpPr>
          <p:nvPr>
            <p:ph type="title" hasCustomPrompt="1"/>
          </p:nvPr>
        </p:nvSpPr>
        <p:spPr>
          <a:xfrm>
            <a:off x="2057400" y="281352"/>
            <a:ext cx="6509239" cy="3886200"/>
          </a:xfrm>
          <a:scene3d>
            <a:camera prst="orthographicFront"/>
            <a:lightRig rig="threePt" dir="t"/>
          </a:scene3d>
          <a:sp3d/>
        </p:spPr>
        <p:txBody>
          <a:bodyPr vert="horz" anchor="ctr">
            <a:normAutofit/>
          </a:bodyPr>
          <a:lstStyle>
            <a:lvl1pPr algn="ctr">
              <a:lnSpc>
                <a:spcPct val="100000"/>
              </a:lnSpc>
              <a:defRPr kumimoji="0" lang="en-US" sz="7200" b="1" i="0" u="none" strike="noStrike" kern="0" cap="none" spc="0" normalizeH="0" baseline="0" noProof="0" dirty="0" smtClean="0">
                <a:ln w="0">
                  <a:solidFill>
                    <a:srgbClr val="FFFFFF"/>
                  </a:solidFill>
                  <a:prstDash val="solid"/>
                </a:ln>
                <a:gradFill flip="none">
                  <a:gsLst>
                    <a:gs pos="40000">
                      <a:schemeClr val="accent6">
                        <a:shade val="80000"/>
                      </a:schemeClr>
                    </a:gs>
                    <a:gs pos="45000">
                      <a:schemeClr val="accent6">
                        <a:shade val="100000"/>
                      </a:schemeClr>
                    </a:gs>
                  </a:gsLst>
                  <a:lin ang="16200000"/>
                </a:gradFill>
                <a:effectLst>
                  <a:outerShdw blurRad="23036" dist="23036" dir="5400000" algn="tl">
                    <a:srgbClr val="656565">
                      <a:alpha val="65000"/>
                    </a:srgbClr>
                  </a:outerShdw>
                  <a:reflection blurRad="12700" stA="25000" endPos="55000" dist="5000" dir="5400000" sy="-100000" algn="bl" rotWithShape="0"/>
                </a:effectLst>
                <a:uLnTx/>
                <a:uFillTx/>
                <a:latin typeface="+mj-lt"/>
                <a:ea typeface="+mj-ea"/>
                <a:cs typeface="+mj-cs"/>
              </a:defRPr>
            </a:lvl1pPr>
            <a:extLst/>
          </a:lstStyle>
          <a:p>
            <a:r>
              <a:rPr lang="en-US" dirty="0" smtClean="0"/>
              <a:t>Show Title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DFB15A-94D6-2945-8B89-8A793D34B3E9}" type="slidenum">
              <a:rPr lang="en-US"/>
              <a:pPr>
                <a:defRPr/>
              </a:pPr>
              <a:t>‹#›</a:t>
            </a:fld>
            <a:endParaRPr lang="en-US"/>
          </a:p>
        </p:txBody>
      </p:sp>
    </p:spTree>
    <p:extLst>
      <p:ext uri="{BB962C8B-B14F-4D97-AF65-F5344CB8AC3E}">
        <p14:creationId xmlns:p14="http://schemas.microsoft.com/office/powerpoint/2010/main" val="3800473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6EAB587-9F4E-5F47-866F-2879D07F6A72}" type="slidenum">
              <a:rPr lang="en-US"/>
              <a:pPr>
                <a:defRPr/>
              </a:pPr>
              <a:t>‹#›</a:t>
            </a:fld>
            <a:endParaRPr lang="en-US"/>
          </a:p>
        </p:txBody>
      </p:sp>
    </p:spTree>
    <p:extLst>
      <p:ext uri="{BB962C8B-B14F-4D97-AF65-F5344CB8AC3E}">
        <p14:creationId xmlns:p14="http://schemas.microsoft.com/office/powerpoint/2010/main" val="19444061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69"/>
          <p:cNvSpPr>
            <a:spLocks noGrp="1" noChangeArrowheads="1"/>
          </p:cNvSpPr>
          <p:nvPr>
            <p:ph type="dt" sz="half" idx="10"/>
          </p:nvPr>
        </p:nvSpPr>
        <p:spPr>
          <a:ln/>
        </p:spPr>
        <p:txBody>
          <a:bodyPr/>
          <a:lstStyle>
            <a:lvl1pPr>
              <a:defRPr/>
            </a:lvl1pPr>
          </a:lstStyle>
          <a:p>
            <a:pPr>
              <a:defRPr/>
            </a:pPr>
            <a:endParaRPr lang="en-US"/>
          </a:p>
        </p:txBody>
      </p:sp>
      <p:sp>
        <p:nvSpPr>
          <p:cNvPr id="6" name="Rectangle 70"/>
          <p:cNvSpPr>
            <a:spLocks noGrp="1" noChangeArrowheads="1"/>
          </p:cNvSpPr>
          <p:nvPr>
            <p:ph type="ftr" sz="quarter" idx="11"/>
          </p:nvPr>
        </p:nvSpPr>
        <p:spPr>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ln/>
        </p:spPr>
        <p:txBody>
          <a:bodyPr/>
          <a:lstStyle>
            <a:lvl1pPr>
              <a:defRPr/>
            </a:lvl1pPr>
          </a:lstStyle>
          <a:p>
            <a:pPr>
              <a:defRPr/>
            </a:pPr>
            <a:fld id="{D9AA33F4-1BDD-834B-B9B0-B136B1F61990}" type="slidenum">
              <a:rPr lang="en-US"/>
              <a:pPr>
                <a:defRPr/>
              </a:pPr>
              <a:t>‹#›</a:t>
            </a:fld>
            <a:endParaRPr lang="en-US"/>
          </a:p>
        </p:txBody>
      </p:sp>
    </p:spTree>
    <p:extLst>
      <p:ext uri="{BB962C8B-B14F-4D97-AF65-F5344CB8AC3E}">
        <p14:creationId xmlns:p14="http://schemas.microsoft.com/office/powerpoint/2010/main" val="942959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9"/>
          <p:cNvSpPr>
            <a:spLocks noGrp="1" noChangeArrowheads="1"/>
          </p:cNvSpPr>
          <p:nvPr>
            <p:ph type="dt" sz="half" idx="10"/>
          </p:nvPr>
        </p:nvSpPr>
        <p:spPr>
          <a:ln/>
        </p:spPr>
        <p:txBody>
          <a:bodyPr/>
          <a:lstStyle>
            <a:lvl1pPr>
              <a:defRPr/>
            </a:lvl1pPr>
          </a:lstStyle>
          <a:p>
            <a:pPr>
              <a:defRPr/>
            </a:pPr>
            <a:endParaRPr lang="en-US"/>
          </a:p>
        </p:txBody>
      </p:sp>
      <p:sp>
        <p:nvSpPr>
          <p:cNvPr id="6" name="Rectangle 70"/>
          <p:cNvSpPr>
            <a:spLocks noGrp="1" noChangeArrowheads="1"/>
          </p:cNvSpPr>
          <p:nvPr>
            <p:ph type="ftr" sz="quarter" idx="11"/>
          </p:nvPr>
        </p:nvSpPr>
        <p:spPr>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ln/>
        </p:spPr>
        <p:txBody>
          <a:bodyPr/>
          <a:lstStyle>
            <a:lvl1pPr>
              <a:defRPr/>
            </a:lvl1pPr>
          </a:lstStyle>
          <a:p>
            <a:pPr>
              <a:defRPr/>
            </a:pPr>
            <a:fld id="{7EC73E1E-E0DD-1347-BE62-C11C4A0E15F9}" type="slidenum">
              <a:rPr lang="en-US"/>
              <a:pPr>
                <a:defRPr/>
              </a:pPr>
              <a:t>‹#›</a:t>
            </a:fld>
            <a:endParaRPr lang="en-US"/>
          </a:p>
        </p:txBody>
      </p:sp>
    </p:spTree>
    <p:extLst>
      <p:ext uri="{BB962C8B-B14F-4D97-AF65-F5344CB8AC3E}">
        <p14:creationId xmlns:p14="http://schemas.microsoft.com/office/powerpoint/2010/main" val="2967158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0" name="Rectangle 3"/>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Rectangle 10"/>
          <p:cNvSpPr>
            <a:spLocks noGrp="1"/>
          </p:cNvSpPr>
          <p:nvPr>
            <p:ph type="dt" sz="half" idx="10"/>
          </p:nvPr>
        </p:nvSpPr>
        <p:spPr/>
        <p:txBody>
          <a:bodyPr rtlCol="0"/>
          <a:lstStyle>
            <a:extLst/>
          </a:lstStyle>
          <a:p>
            <a:pPr algn="r"/>
            <a:fld id="{8F67D422-08A8-451B-9A67-21962FC4B660}" type="datetimeFigureOut">
              <a:rPr lang="en-US" sz="1100" smtClean="0"/>
              <a:pPr algn="r"/>
              <a:t>17-04-16</a:t>
            </a:fld>
            <a:endParaRPr lang="en-US"/>
          </a:p>
        </p:txBody>
      </p:sp>
      <p:sp>
        <p:nvSpPr>
          <p:cNvPr id="27" name="Rectangle 11"/>
          <p:cNvSpPr>
            <a:spLocks noGrp="1"/>
          </p:cNvSpPr>
          <p:nvPr>
            <p:ph type="sldNum" sz="quarter" idx="11"/>
          </p:nvPr>
        </p:nvSpPr>
        <p:spPr/>
        <p:txBody>
          <a:bodyPr rtlCol="0"/>
          <a:lstStyle>
            <a:extLst/>
          </a:lstStyle>
          <a:p>
            <a:fld id="{169B2101-2E9F-420A-91A3-890890D84497}" type="slidenum">
              <a:rPr lang="en-US" sz="1200" smtClean="0"/>
              <a:pPr/>
              <a:t>‹#›</a:t>
            </a:fld>
            <a:endParaRPr lang="en-US"/>
          </a:p>
        </p:txBody>
      </p:sp>
      <p:sp>
        <p:nvSpPr>
          <p:cNvPr id="4" name="Rectangle 12"/>
          <p:cNvSpPr>
            <a:spLocks noGrp="1"/>
          </p:cNvSpPr>
          <p:nvPr>
            <p:ph type="ftr" sz="quarter" idx="12"/>
          </p:nvPr>
        </p:nvSpPr>
        <p:spPr/>
        <p:txBody>
          <a:bodyPr rtlCol="0"/>
          <a:lstStyle>
            <a:extLst/>
          </a:lstStyle>
          <a:p>
            <a:endParaRPr lang="en-US"/>
          </a:p>
        </p:txBody>
      </p:sp>
      <p:sp>
        <p:nvSpPr>
          <p:cNvPr id="28" name="Rectangle 14"/>
          <p:cNvSpPr>
            <a:spLocks noGrp="1"/>
          </p:cNvSpPr>
          <p:nvPr>
            <p:ph type="title"/>
          </p:nvPr>
        </p:nvSpPr>
        <p:spPr/>
        <p:txBody>
          <a:bodyPr rtlCol="0" anchor="b"/>
          <a:lstStyle>
            <a:extLst/>
          </a:lstStyle>
          <a:p>
            <a:r>
              <a:rPr lang="en-US" smtClean="0"/>
              <a:t>Click to edit Master title style</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9" name="Rectangle 3"/>
          <p:cNvSpPr>
            <a:spLocks noGrp="1"/>
          </p:cNvSpPr>
          <p:nvPr>
            <p:ph type="dt" sz="half" idx="10"/>
          </p:nvPr>
        </p:nvSpPr>
        <p:spPr/>
        <p:txBody>
          <a:bodyPr rtlCol="0"/>
          <a:lstStyle>
            <a:extLst/>
          </a:lstStyle>
          <a:p>
            <a:pPr algn="r"/>
            <a:fld id="{8F67D422-08A8-451B-9A67-21962FC4B660}" type="datetimeFigureOut">
              <a:rPr lang="en-US" sz="1100" smtClean="0"/>
              <a:pPr algn="r"/>
              <a:t>17-04-16</a:t>
            </a:fld>
            <a:endParaRPr lang="en-US"/>
          </a:p>
        </p:txBody>
      </p:sp>
      <p:sp>
        <p:nvSpPr>
          <p:cNvPr id="26" name="Rectangle 4"/>
          <p:cNvSpPr>
            <a:spLocks noGrp="1"/>
          </p:cNvSpPr>
          <p:nvPr>
            <p:ph type="ftr" sz="quarter" idx="11"/>
          </p:nvPr>
        </p:nvSpPr>
        <p:spPr/>
        <p:txBody>
          <a:bodyPr rtlCol="0"/>
          <a:lstStyle>
            <a:extLst/>
          </a:lstStyle>
          <a:p>
            <a:endParaRPr lang="en-US"/>
          </a:p>
        </p:txBody>
      </p:sp>
      <p:sp>
        <p:nvSpPr>
          <p:cNvPr id="12" name="Rectangle 5"/>
          <p:cNvSpPr>
            <a:spLocks noGrp="1"/>
          </p:cNvSpPr>
          <p:nvPr>
            <p:ph type="sldNum" sz="quarter" idx="12"/>
          </p:nvPr>
        </p:nvSpPr>
        <p:spPr/>
        <p:txBody>
          <a:bodyPr rtlCol="0"/>
          <a:lstStyle>
            <a:extLst/>
          </a:lstStyle>
          <a:p>
            <a:fld id="{169B2101-2E9F-420A-91A3-890890D84497}" type="slidenum">
              <a:rPr lang="en-US" sz="1200" smtClean="0"/>
              <a:pPr/>
              <a:t>‹#›</a:t>
            </a:fld>
            <a:endParaRPr lang="en-US"/>
          </a:p>
        </p:txBody>
      </p:sp>
      <p:sp>
        <p:nvSpPr>
          <p:cNvPr id="27" name="Rectangle 6"/>
          <p:cNvSpPr>
            <a:spLocks noGrp="1"/>
          </p:cNvSpPr>
          <p:nvPr>
            <p:ph type="title" hasCustomPrompt="1"/>
          </p:nvPr>
        </p:nvSpPr>
        <p:spPr>
          <a:xfrm>
            <a:off x="228600" y="1676400"/>
            <a:ext cx="8229600" cy="1143000"/>
          </a:xfrm>
        </p:spPr>
        <p:txBody>
          <a:bodyPr rtlCol="0" anchor="ctr">
            <a:normAutofit/>
          </a:bodyPr>
          <a:lstStyle>
            <a:lvl1pPr>
              <a:defRPr kumimoji="0" sz="4800" b="1" i="0" u="none" strike="noStrike" kern="0" cap="none" spc="0" normalizeH="0" baseline="0">
                <a:ln w="0">
                  <a:solidFill>
                    <a:srgbClr val="FFFFFF"/>
                  </a:solidFill>
                  <a:prstDash val="solid"/>
                </a:ln>
                <a:gradFill flip="none">
                  <a:gsLst>
                    <a:gs pos="40000">
                      <a:srgbClr val="FA8D3D">
                        <a:shade val="80000"/>
                      </a:srgbClr>
                    </a:gs>
                    <a:gs pos="45000">
                      <a:srgbClr val="FA8D3D">
                        <a:shade val="100000"/>
                      </a:srgbClr>
                    </a:gs>
                  </a:gsLst>
                  <a:lin ang="16200000"/>
                </a:gradFill>
                <a:effectLst>
                  <a:outerShdw blurRad="23036" dist="23036" dir="5400000" algn="tl">
                    <a:srgbClr val="656565">
                      <a:alpha val="65000"/>
                    </a:srgbClr>
                  </a:outerShdw>
                  <a:reflection blurRad="12700" stA="25000" endPos="55000" dist="5000" dir="5400000" sy="-100000" algn="bl" rotWithShape="0"/>
                </a:effectLst>
                <a:uLnTx/>
                <a:uFillTx/>
                <a:latin typeface="Trebuchet MS"/>
                <a:ea typeface="+mj-ea"/>
                <a:cs typeface="+mj-cs"/>
              </a:defRPr>
            </a:lvl1pPr>
            <a:extLst/>
          </a:lstStyle>
          <a:p>
            <a:r>
              <a:rPr lang="en-US" dirty="0" smtClean="0"/>
              <a:t>Click to add section title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imple Question &amp; Answer">
    <p:spTree>
      <p:nvGrpSpPr>
        <p:cNvPr id="1" name=""/>
        <p:cNvGrpSpPr/>
        <p:nvPr/>
      </p:nvGrpSpPr>
      <p:grpSpPr>
        <a:xfrm>
          <a:off x="0" y="0"/>
          <a:ext cx="0" cy="0"/>
          <a:chOff x="0" y="0"/>
          <a:chExt cx="0" cy="0"/>
        </a:xfrm>
      </p:grpSpPr>
      <p:sp>
        <p:nvSpPr>
          <p:cNvPr id="25" name="Rectangle 3"/>
          <p:cNvSpPr>
            <a:spLocks noGrp="1"/>
          </p:cNvSpPr>
          <p:nvPr>
            <p:ph type="dt" sz="half" idx="10"/>
          </p:nvPr>
        </p:nvSpPr>
        <p:spPr/>
        <p:txBody>
          <a:bodyPr vert="horz"/>
          <a:lstStyle>
            <a:lvl1pPr algn="r">
              <a:defRPr/>
            </a:lvl1pPr>
            <a:extLst/>
          </a:lstStyle>
          <a:p>
            <a:fld id="{1BEBB2CB-903D-46EF-8227-E770ED8FF514}" type="datetimeFigureOut">
              <a:rPr lang="en-US" smtClean="0"/>
              <a:pPr/>
              <a:t>17-04-16</a:t>
            </a:fld>
            <a:endParaRPr lang="en-US"/>
          </a:p>
        </p:txBody>
      </p:sp>
      <p:sp>
        <p:nvSpPr>
          <p:cNvPr id="22" name="Rectangle 4"/>
          <p:cNvSpPr>
            <a:spLocks noGrp="1"/>
          </p:cNvSpPr>
          <p:nvPr>
            <p:ph type="ftr" sz="quarter" idx="11"/>
          </p:nvPr>
        </p:nvSpPr>
        <p:spPr/>
        <p:txBody>
          <a:bodyPr vert="horz"/>
          <a:lstStyle>
            <a:extLst/>
          </a:lstStyle>
          <a:p>
            <a:endParaRPr lang="en-US"/>
          </a:p>
        </p:txBody>
      </p:sp>
      <p:sp>
        <p:nvSpPr>
          <p:cNvPr id="31" name="Rectangle 5"/>
          <p:cNvSpPr>
            <a:spLocks noGrp="1"/>
          </p:cNvSpPr>
          <p:nvPr>
            <p:ph type="sldNum" sz="quarter" idx="12"/>
          </p:nvPr>
        </p:nvSpPr>
        <p:spPr/>
        <p:txBody>
          <a:bodyPr vert="horz"/>
          <a:lstStyle>
            <a:extLst/>
          </a:lstStyle>
          <a:p>
            <a:fld id="{C75B88FA-3392-4D65-A457-DB2A9953195B}" type="slidenum">
              <a:rPr lang="en-US" smtClean="0"/>
              <a:pPr/>
              <a:t>‹#›</a:t>
            </a:fld>
            <a:endParaRPr lang="en-US"/>
          </a:p>
        </p:txBody>
      </p:sp>
      <p:sp>
        <p:nvSpPr>
          <p:cNvPr id="4" name="Rectangle 8"/>
          <p:cNvSpPr>
            <a:spLocks noGrp="1"/>
          </p:cNvSpPr>
          <p:nvPr>
            <p:ph type="title" hasCustomPrompt="1"/>
          </p:nvPr>
        </p:nvSpPr>
        <p:spPr>
          <a:xfrm>
            <a:off x="228600" y="457200"/>
            <a:ext cx="8229600" cy="1143000"/>
          </a:xfrm>
        </p:spPr>
        <p:txBody>
          <a:bodyPr rtlCol="0" anchor="ctr"/>
          <a:lstStyle>
            <a:lvl1pPr algn="l">
              <a:defRPr i="1">
                <a:solidFill>
                  <a:schemeClr val="tx1">
                    <a:shade val="75000"/>
                  </a:schemeClr>
                </a:solidFill>
              </a:defRPr>
            </a:lvl1pPr>
            <a:extLst/>
          </a:lstStyle>
          <a:p>
            <a:r>
              <a:rPr lang="en-US" dirty="0" smtClean="0"/>
              <a:t>Click to add question</a:t>
            </a:r>
            <a:endParaRPr lang="en-US" dirty="0"/>
          </a:p>
        </p:txBody>
      </p:sp>
      <p:sp>
        <p:nvSpPr>
          <p:cNvPr id="13" name="Rectangle 13"/>
          <p:cNvSpPr>
            <a:spLocks noGrp="1"/>
          </p:cNvSpPr>
          <p:nvPr>
            <p:ph type="body" sz="quarter" idx="14" hasCustomPrompt="1"/>
          </p:nvPr>
        </p:nvSpPr>
        <p:spPr>
          <a:xfrm>
            <a:off x="228600" y="1676400"/>
            <a:ext cx="8229600" cy="1143000"/>
          </a:xfrm>
        </p:spPr>
        <p:txBody>
          <a:bodyPr rtlCol="0" anchor="ctr"/>
          <a:lstStyle>
            <a:lvl1pPr algn="ctr">
              <a:buFontTx/>
              <a:buNone/>
              <a:defRPr kumimoji="0" sz="4800" b="1" i="0" u="none" strike="noStrike" kern="0" cap="none" spc="0" normalizeH="0" baseline="0">
                <a:ln w="0">
                  <a:solidFill>
                    <a:srgbClr val="FFFFFF"/>
                  </a:solidFill>
                  <a:prstDash val="solid"/>
                </a:ln>
                <a:gradFill flip="none">
                  <a:gsLst>
                    <a:gs pos="40000">
                      <a:schemeClr val="accent6">
                        <a:shade val="80000"/>
                      </a:schemeClr>
                    </a:gs>
                    <a:gs pos="45000">
                      <a:schemeClr val="accent6">
                        <a:shade val="100000"/>
                      </a:schemeClr>
                    </a:gs>
                  </a:gsLst>
                  <a:lin ang="16200000"/>
                </a:gradFill>
                <a:effectLst>
                  <a:outerShdw blurRad="23036" dist="23036" dir="5400000" algn="tl">
                    <a:srgbClr val="656565">
                      <a:alpha val="65000"/>
                    </a:srgbClr>
                  </a:outerShdw>
                  <a:reflection blurRad="12700" stA="25000" endPos="55000" dist="5000" dir="5400000" sy="-100000" algn="bl" rotWithShape="0"/>
                </a:effectLst>
                <a:uLnTx/>
                <a:uFillTx/>
                <a:latin typeface="+mj-lt"/>
                <a:ea typeface="+mj-ea"/>
                <a:cs typeface="+mj-cs"/>
              </a:defRPr>
            </a:lvl1pPr>
            <a:extLst/>
          </a:lstStyle>
          <a:p>
            <a:pPr lvl="0"/>
            <a:r>
              <a:rPr lang="en-US" dirty="0" smtClean="0"/>
              <a:t>Click to add answer</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4"/>
                                        </p:tgtEl>
                                        <p:attrNameLst>
                                          <p:attrName>style.color</p:attrName>
                                        </p:attrNameLst>
                                      </p:cBhvr>
                                      <p:to>
                                        <a:srgbClr val="969696"/>
                                      </p:to>
                                    </p:animClr>
                                  </p:childTnLst>
                                </p:cTn>
                              </p:par>
                            </p:childTnLst>
                          </p:cTn>
                        </p:par>
                        <p:par>
                          <p:cTn id="7" fill="hold">
                            <p:stCondLst>
                              <p:cond delay="500"/>
                            </p:stCondLst>
                            <p:childTnLst>
                              <p:par>
                                <p:cTn id="8" presetID="45" presetClass="entr" presetSubtype="0" fill="hold" grpId="0" nodeType="afterEffect">
                                  <p:stCondLst>
                                    <p:cond delay="0"/>
                                  </p:stCondLst>
                                  <p:iterate type="lt">
                                    <p:tmPct val="10000"/>
                                  </p:iterate>
                                  <p:childTnLst>
                                    <p:set>
                                      <p:cBhvr>
                                        <p:cTn id="9" dur="1" fill="hold">
                                          <p:stCondLst>
                                            <p:cond delay="0"/>
                                          </p:stCondLst>
                                        </p:cTn>
                                        <p:tgtEl>
                                          <p:spTgt spid="13">
                                            <p:txEl>
                                              <p:pRg st="0" end="0"/>
                                            </p:txEl>
                                          </p:spTgt>
                                        </p:tgtEl>
                                        <p:attrNameLst>
                                          <p:attrName>style.visibility</p:attrName>
                                        </p:attrNameLst>
                                      </p:cBhvr>
                                      <p:to>
                                        <p:strVal val="visible"/>
                                      </p:to>
                                    </p:set>
                                    <p:animEffect transition="in" filter="fade">
                                      <p:cBhvr>
                                        <p:cTn id="10" dur="1000"/>
                                        <p:tgtEl>
                                          <p:spTgt spid="13">
                                            <p:txEl>
                                              <p:pRg st="0" end="0"/>
                                            </p:txEl>
                                          </p:spTgt>
                                        </p:tgtEl>
                                      </p:cBhvr>
                                    </p:animEffect>
                                    <p:anim calcmode="lin" valueType="num">
                                      <p:cBhvr>
                                        <p:cTn id="11" dur="1000" fill="hold"/>
                                        <p:tgtEl>
                                          <p:spTgt spid="13">
                                            <p:txEl>
                                              <p:pRg st="0" end="0"/>
                                            </p:txEl>
                                          </p:spTgt>
                                        </p:tgtEl>
                                        <p:attrNameLst>
                                          <p:attrName>ppt_w</p:attrName>
                                        </p:attrNameLst>
                                      </p:cBhvr>
                                      <p:tavLst>
                                        <p:tav tm="0" fmla="#ppt_w*sin(2.5*pi*$)">
                                          <p:val>
                                            <p:fltVal val="0"/>
                                          </p:val>
                                        </p:tav>
                                        <p:tav tm="100000">
                                          <p:val>
                                            <p:fltVal val="1"/>
                                          </p:val>
                                        </p:tav>
                                      </p:tavLst>
                                    </p:anim>
                                    <p:anim calcmode="lin" valueType="num">
                                      <p:cBhvr>
                                        <p:cTn id="12" dur="1000" fill="hold"/>
                                        <p:tgtEl>
                                          <p:spTgt spid="1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build="p">
        <p:tmplLst>
          <p:tmpl lvl="1">
            <p:tnLst>
              <p:par>
                <p:cTn xmlns:p14="http://schemas.microsoft.com/office/powerpoint/2010/main" presetID="45" presetClass="entr" presetSubtype="0" fill="hold" nodeType="afterEffect">
                  <p:stCondLst>
                    <p:cond delay="0"/>
                  </p:stCondLst>
                  <p:iterate type="lt">
                    <p:tmPct val="10000"/>
                  </p:iterate>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ppt_w</p:attrName>
                        </p:attrNameLst>
                      </p:cBhvr>
                      <p:tavLst>
                        <p:tav tm="0" fmla="#ppt_w*sin(2.5*pi*$)">
                          <p:val>
                            <p:fltVal val="0"/>
                          </p:val>
                        </p:tav>
                        <p:tav tm="100000">
                          <p:val>
                            <p:fltVal val="1"/>
                          </p:val>
                        </p:tav>
                      </p:tavLst>
                    </p:anim>
                    <p:anim calcmode="lin" valueType="num">
                      <p:cBhvr>
                        <p:cTn dur="1000" fill="hold"/>
                        <p:tgtEl>
                          <p:spTgt spid="13"/>
                        </p:tgtEl>
                        <p:attrNameLst>
                          <p:attrName>ppt_h</p:attrName>
                        </p:attrNameLst>
                      </p:cBhvr>
                      <p:tavLst>
                        <p:tav tm="0">
                          <p:val>
                            <p:strVal val="#ppt_h"/>
                          </p:val>
                        </p:tav>
                        <p:tav tm="100000">
                          <p:val>
                            <p:strVal val="#ppt_h"/>
                          </p:val>
                        </p:tav>
                      </p:tavLst>
                    </p:anim>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etailed Question &amp; Answer">
    <p:spTree>
      <p:nvGrpSpPr>
        <p:cNvPr id="1" name=""/>
        <p:cNvGrpSpPr/>
        <p:nvPr/>
      </p:nvGrpSpPr>
      <p:grpSpPr>
        <a:xfrm>
          <a:off x="0" y="0"/>
          <a:ext cx="0" cy="0"/>
          <a:chOff x="0" y="0"/>
          <a:chExt cx="0" cy="0"/>
        </a:xfrm>
      </p:grpSpPr>
      <p:sp>
        <p:nvSpPr>
          <p:cNvPr id="27" name="Rectangle 3"/>
          <p:cNvSpPr>
            <a:spLocks noGrp="1"/>
          </p:cNvSpPr>
          <p:nvPr>
            <p:ph type="dt" sz="half" idx="10"/>
          </p:nvPr>
        </p:nvSpPr>
        <p:spPr/>
        <p:txBody>
          <a:bodyPr vert="horz"/>
          <a:lstStyle>
            <a:lvl1pPr algn="r">
              <a:defRPr/>
            </a:lvl1pPr>
            <a:extLst/>
          </a:lstStyle>
          <a:p>
            <a:fld id="{1BEBB2CB-903D-46EF-8227-E770ED8FF514}" type="datetimeFigureOut">
              <a:rPr lang="en-US" smtClean="0"/>
              <a:pPr/>
              <a:t>17-04-16</a:t>
            </a:fld>
            <a:endParaRPr lang="en-US"/>
          </a:p>
        </p:txBody>
      </p:sp>
      <p:sp>
        <p:nvSpPr>
          <p:cNvPr id="28" name="Rectangle 4"/>
          <p:cNvSpPr>
            <a:spLocks noGrp="1"/>
          </p:cNvSpPr>
          <p:nvPr>
            <p:ph type="ftr" sz="quarter" idx="11"/>
          </p:nvPr>
        </p:nvSpPr>
        <p:spPr/>
        <p:txBody>
          <a:bodyPr vert="horz"/>
          <a:lstStyle>
            <a:extLst/>
          </a:lstStyle>
          <a:p>
            <a:endParaRPr lang="en-US"/>
          </a:p>
        </p:txBody>
      </p:sp>
      <p:sp>
        <p:nvSpPr>
          <p:cNvPr id="10" name="Rectangle 5"/>
          <p:cNvSpPr>
            <a:spLocks noGrp="1"/>
          </p:cNvSpPr>
          <p:nvPr>
            <p:ph type="sldNum" sz="quarter" idx="12"/>
          </p:nvPr>
        </p:nvSpPr>
        <p:spPr/>
        <p:txBody>
          <a:bodyPr vert="horz"/>
          <a:lstStyle>
            <a:extLst/>
          </a:lstStyle>
          <a:p>
            <a:fld id="{C75B88FA-3392-4D65-A457-DB2A9953195B}" type="slidenum">
              <a:rPr lang="en-US" smtClean="0"/>
              <a:pPr/>
              <a:t>‹#›</a:t>
            </a:fld>
            <a:endParaRPr lang="en-US"/>
          </a:p>
        </p:txBody>
      </p:sp>
      <p:sp>
        <p:nvSpPr>
          <p:cNvPr id="31" name="Rectangle 8"/>
          <p:cNvSpPr>
            <a:spLocks noGrp="1"/>
          </p:cNvSpPr>
          <p:nvPr>
            <p:ph type="title" hasCustomPrompt="1"/>
          </p:nvPr>
        </p:nvSpPr>
        <p:spPr>
          <a:xfrm>
            <a:off x="228600" y="457200"/>
            <a:ext cx="8229600" cy="1143000"/>
          </a:xfrm>
        </p:spPr>
        <p:txBody>
          <a:bodyPr rtlCol="0" anchor="ctr"/>
          <a:lstStyle>
            <a:lvl1pPr algn="l">
              <a:defRPr i="1">
                <a:solidFill>
                  <a:schemeClr val="tx1">
                    <a:shade val="75000"/>
                  </a:schemeClr>
                </a:solidFill>
              </a:defRPr>
            </a:lvl1pPr>
            <a:extLst/>
          </a:lstStyle>
          <a:p>
            <a:r>
              <a:rPr lang="en-US" dirty="0" smtClean="0"/>
              <a:t>Click to add question</a:t>
            </a:r>
            <a:endParaRPr lang="en-US" dirty="0"/>
          </a:p>
        </p:txBody>
      </p:sp>
      <p:sp>
        <p:nvSpPr>
          <p:cNvPr id="25" name="Rectangle 13"/>
          <p:cNvSpPr>
            <a:spLocks noGrp="1"/>
          </p:cNvSpPr>
          <p:nvPr>
            <p:ph type="body" sz="quarter" idx="14" hasCustomPrompt="1"/>
          </p:nvPr>
        </p:nvSpPr>
        <p:spPr>
          <a:xfrm>
            <a:off x="228600" y="1676400"/>
            <a:ext cx="8229600" cy="1143000"/>
          </a:xfrm>
        </p:spPr>
        <p:txBody>
          <a:bodyPr rtlCol="0" anchor="ctr"/>
          <a:lstStyle>
            <a:lvl1pPr algn="ctr">
              <a:buFontTx/>
              <a:buNone/>
              <a:defRPr kumimoji="0" sz="4800" b="1" i="0" u="none" strike="noStrike" kern="0" cap="none" spc="0" normalizeH="0" baseline="0">
                <a:ln w="0">
                  <a:solidFill>
                    <a:srgbClr val="FFFFFF"/>
                  </a:solidFill>
                  <a:prstDash val="solid"/>
                </a:ln>
                <a:gradFill flip="none">
                  <a:gsLst>
                    <a:gs pos="40000">
                      <a:schemeClr val="accent6">
                        <a:shade val="80000"/>
                      </a:schemeClr>
                    </a:gs>
                    <a:gs pos="45000">
                      <a:schemeClr val="accent6">
                        <a:shade val="100000"/>
                      </a:schemeClr>
                    </a:gs>
                  </a:gsLst>
                  <a:lin ang="16200000"/>
                </a:gradFill>
                <a:effectLst>
                  <a:outerShdw blurRad="23036" dist="23036" dir="5400000" algn="tl">
                    <a:srgbClr val="656565">
                      <a:alpha val="65000"/>
                    </a:srgbClr>
                  </a:outerShdw>
                  <a:reflection blurRad="12700" stA="25000" endPos="55000" dist="5000" dir="5400000" sy="-100000" algn="bl" rotWithShape="0"/>
                </a:effectLst>
                <a:uLnTx/>
                <a:uFillTx/>
                <a:latin typeface="+mj-lt"/>
                <a:ea typeface="+mj-ea"/>
                <a:cs typeface="+mj-cs"/>
              </a:defRPr>
            </a:lvl1pPr>
            <a:extLst/>
          </a:lstStyle>
          <a:p>
            <a:pPr lvl="0"/>
            <a:r>
              <a:rPr lang="en-US" dirty="0" smtClean="0"/>
              <a:t>Click to add answer</a:t>
            </a:r>
            <a:endParaRPr lang="en-US" dirty="0"/>
          </a:p>
        </p:txBody>
      </p:sp>
      <p:sp>
        <p:nvSpPr>
          <p:cNvPr id="22" name="Rectangle 9"/>
          <p:cNvSpPr>
            <a:spLocks noGrp="1"/>
          </p:cNvSpPr>
          <p:nvPr>
            <p:ph type="body" sz="quarter" idx="15" hasCustomPrompt="1"/>
          </p:nvPr>
        </p:nvSpPr>
        <p:spPr>
          <a:xfrm>
            <a:off x="1828800" y="3124200"/>
            <a:ext cx="5105400" cy="1981200"/>
          </a:xfrm>
        </p:spPr>
        <p:txBody>
          <a:bodyPr vert="horz"/>
          <a:lstStyle>
            <a:lvl1pPr algn="ctr">
              <a:buFontTx/>
              <a:buNone/>
              <a:defRPr i="1" baseline="0"/>
            </a:lvl1pPr>
            <a:extLst/>
          </a:lstStyle>
          <a:p>
            <a:pPr lvl="0"/>
            <a:r>
              <a:rPr lang="en-US" dirty="0" smtClean="0"/>
              <a:t>Click to add detail to the answer</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31"/>
                                        </p:tgtEl>
                                        <p:attrNameLst>
                                          <p:attrName>style.color</p:attrName>
                                        </p:attrNameLst>
                                      </p:cBhvr>
                                      <p:to>
                                        <a:srgbClr val="969696"/>
                                      </p:to>
                                    </p:animClr>
                                  </p:childTnLst>
                                </p:cTn>
                              </p:par>
                            </p:childTnLst>
                          </p:cTn>
                        </p:par>
                        <p:par>
                          <p:cTn id="7" fill="hold">
                            <p:stCondLst>
                              <p:cond delay="500"/>
                            </p:stCondLst>
                            <p:childTnLst>
                              <p:par>
                                <p:cTn id="8" presetID="45" presetClass="entr" presetSubtype="0" fill="hold" grpId="0" nodeType="afterEffect">
                                  <p:stCondLst>
                                    <p:cond delay="0"/>
                                  </p:stCondLst>
                                  <p:iterate type="lt">
                                    <p:tmPct val="10000"/>
                                  </p:iterate>
                                  <p:childTnLst>
                                    <p:set>
                                      <p:cBhvr>
                                        <p:cTn id="9" dur="1" fill="hold">
                                          <p:stCondLst>
                                            <p:cond delay="0"/>
                                          </p:stCondLst>
                                        </p:cTn>
                                        <p:tgtEl>
                                          <p:spTgt spid="25">
                                            <p:txEl>
                                              <p:pRg st="0" end="0"/>
                                            </p:txEl>
                                          </p:spTgt>
                                        </p:tgtEl>
                                        <p:attrNameLst>
                                          <p:attrName>style.visibility</p:attrName>
                                        </p:attrNameLst>
                                      </p:cBhvr>
                                      <p:to>
                                        <p:strVal val="visible"/>
                                      </p:to>
                                    </p:set>
                                    <p:animEffect transition="in" filter="fade">
                                      <p:cBhvr>
                                        <p:cTn id="10" dur="1000"/>
                                        <p:tgtEl>
                                          <p:spTgt spid="25">
                                            <p:txEl>
                                              <p:pRg st="0" end="0"/>
                                            </p:txEl>
                                          </p:spTgt>
                                        </p:tgtEl>
                                      </p:cBhvr>
                                    </p:animEffect>
                                    <p:anim calcmode="lin" valueType="num">
                                      <p:cBhvr>
                                        <p:cTn id="11" dur="1000" fill="hold"/>
                                        <p:tgtEl>
                                          <p:spTgt spid="25">
                                            <p:txEl>
                                              <p:pRg st="0" end="0"/>
                                            </p:txEl>
                                          </p:spTgt>
                                        </p:tgtEl>
                                        <p:attrNameLst>
                                          <p:attrName>ppt_w</p:attrName>
                                        </p:attrNameLst>
                                      </p:cBhvr>
                                      <p:tavLst>
                                        <p:tav tm="0" fmla="#ppt_w*sin(2.5*pi*$)">
                                          <p:val>
                                            <p:fltVal val="0"/>
                                          </p:val>
                                        </p:tav>
                                        <p:tav tm="100000">
                                          <p:val>
                                            <p:fltVal val="1"/>
                                          </p:val>
                                        </p:tav>
                                      </p:tavLst>
                                    </p:anim>
                                    <p:anim calcmode="lin" valueType="num">
                                      <p:cBhvr>
                                        <p:cTn id="12" dur="1000" fill="hold"/>
                                        <p:tgtEl>
                                          <p:spTgt spid="25">
                                            <p:txEl>
                                              <p:pRg st="0" end="0"/>
                                            </p:txEl>
                                          </p:spTgt>
                                        </p:tgtEl>
                                        <p:attrNameLst>
                                          <p:attrName>ppt_h</p:attrName>
                                        </p:attrNameLst>
                                      </p:cBhvr>
                                      <p:tavLst>
                                        <p:tav tm="0">
                                          <p:val>
                                            <p:strVal val="#ppt_h"/>
                                          </p:val>
                                        </p:tav>
                                        <p:tav tm="100000">
                                          <p:val>
                                            <p:strVal val="#ppt_h"/>
                                          </p:val>
                                        </p:tav>
                                      </p:tavLst>
                                    </p:anim>
                                  </p:childTnLst>
                                </p:cTn>
                              </p:par>
                            </p:childTnLst>
                          </p:cTn>
                        </p:par>
                        <p:par>
                          <p:cTn id="13" fill="hold">
                            <p:stCondLst>
                              <p:cond delay="3000"/>
                            </p:stCondLst>
                            <p:childTnLst>
                              <p:par>
                                <p:cTn id="14" presetID="10" presetClass="entr" presetSubtype="0" fill="hold" grpId="0" nodeType="afterEffect">
                                  <p:stCondLst>
                                    <p:cond delay="0"/>
                                  </p:stCondLst>
                                  <p:childTnLst>
                                    <p:set>
                                      <p:cBhvr>
                                        <p:cTn id="15" dur="1" fill="hold">
                                          <p:stCondLst>
                                            <p:cond delay="0"/>
                                          </p:stCondLst>
                                        </p:cTn>
                                        <p:tgtEl>
                                          <p:spTgt spid="22">
                                            <p:txEl>
                                              <p:pRg st="0" end="0"/>
                                            </p:txEl>
                                          </p:spTgt>
                                        </p:tgtEl>
                                        <p:attrNameLst>
                                          <p:attrName>style.visibility</p:attrName>
                                        </p:attrNameLst>
                                      </p:cBhvr>
                                      <p:to>
                                        <p:strVal val="visible"/>
                                      </p:to>
                                    </p:set>
                                    <p:animEffect transition="in" filter="fade">
                                      <p:cBhvr>
                                        <p:cTn id="16" dur="10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5" grpId="0" build="p">
        <p:tmplLst>
          <p:tmpl lvl="1">
            <p:tnLst>
              <p:par>
                <p:cTn xmlns:p14="http://schemas.microsoft.com/office/powerpoint/2010/main" presetID="45" presetClass="entr" presetSubtype="0" fill="hold" nodeType="afterEffect">
                  <p:stCondLst>
                    <p:cond delay="0"/>
                  </p:stCondLst>
                  <p:iterate type="lt">
                    <p:tmPct val="10000"/>
                  </p:iterate>
                  <p:childTnLst>
                    <p:set>
                      <p:cBhvr>
                        <p:cTn dur="1" fill="hold">
                          <p:stCondLst>
                            <p:cond delay="0"/>
                          </p:stCondLst>
                        </p:cTn>
                        <p:tgtEl>
                          <p:spTgt spid="25"/>
                        </p:tgtEl>
                        <p:attrNameLst>
                          <p:attrName>style.visibility</p:attrName>
                        </p:attrNameLst>
                      </p:cBhvr>
                      <p:to>
                        <p:strVal val="visible"/>
                      </p:to>
                    </p:set>
                    <p:animEffect transition="in" filter="fade">
                      <p:cBhvr>
                        <p:cTn dur="1000"/>
                        <p:tgtEl>
                          <p:spTgt spid="25"/>
                        </p:tgtEl>
                      </p:cBhvr>
                    </p:animEffect>
                    <p:anim calcmode="lin" valueType="num">
                      <p:cBhvr>
                        <p:cTn dur="1000" fill="hold"/>
                        <p:tgtEl>
                          <p:spTgt spid="25"/>
                        </p:tgtEl>
                        <p:attrNameLst>
                          <p:attrName>ppt_w</p:attrName>
                        </p:attrNameLst>
                      </p:cBhvr>
                      <p:tavLst>
                        <p:tav tm="0" fmla="#ppt_w*sin(2.5*pi*$)">
                          <p:val>
                            <p:fltVal val="0"/>
                          </p:val>
                        </p:tav>
                        <p:tav tm="100000">
                          <p:val>
                            <p:fltVal val="1"/>
                          </p:val>
                        </p:tav>
                      </p:tavLst>
                    </p:anim>
                    <p:anim calcmode="lin" valueType="num">
                      <p:cBhvr>
                        <p:cTn dur="1000" fill="hold"/>
                        <p:tgtEl>
                          <p:spTgt spid="25"/>
                        </p:tgtEl>
                        <p:attrNameLst>
                          <p:attrName>ppt_h</p:attrName>
                        </p:attrNameLst>
                      </p:cBhvr>
                      <p:tavLst>
                        <p:tav tm="0">
                          <p:val>
                            <p:strVal val="#ppt_h"/>
                          </p:val>
                        </p:tav>
                        <p:tav tm="100000">
                          <p:val>
                            <p:strVal val="#ppt_h"/>
                          </p:val>
                        </p:tav>
                      </p:tavLst>
                    </p:anim>
                  </p:childTnLst>
                </p:cTn>
              </p:par>
            </p:tnLst>
          </p:tmpl>
        </p:tmplLst>
      </p:bldP>
      <p:bldP spid="22"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000"/>
                        <p:tgtEl>
                          <p:spTgt spid="22"/>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rue or False Question (Answer: True)">
    <p:spTree>
      <p:nvGrpSpPr>
        <p:cNvPr id="1" name=""/>
        <p:cNvGrpSpPr/>
        <p:nvPr/>
      </p:nvGrpSpPr>
      <p:grpSpPr>
        <a:xfrm>
          <a:off x="0" y="0"/>
          <a:ext cx="0" cy="0"/>
          <a:chOff x="0" y="0"/>
          <a:chExt cx="0" cy="0"/>
        </a:xfrm>
      </p:grpSpPr>
      <p:sp>
        <p:nvSpPr>
          <p:cNvPr id="22" name="Rectangle 3"/>
          <p:cNvSpPr>
            <a:spLocks noGrp="1"/>
          </p:cNvSpPr>
          <p:nvPr>
            <p:ph type="dt" sz="half" idx="10"/>
          </p:nvPr>
        </p:nvSpPr>
        <p:spPr/>
        <p:txBody>
          <a:bodyPr vert="horz"/>
          <a:lstStyle>
            <a:lvl1pPr algn="r">
              <a:defRPr/>
            </a:lvl1pPr>
            <a:extLst/>
          </a:lstStyle>
          <a:p>
            <a:fld id="{1BEBB2CB-903D-46EF-8227-E770ED8FF514}" type="datetimeFigureOut">
              <a:rPr lang="en-US" smtClean="0"/>
              <a:pPr/>
              <a:t>17-04-16</a:t>
            </a:fld>
            <a:endParaRPr lang="en-US"/>
          </a:p>
        </p:txBody>
      </p:sp>
      <p:sp>
        <p:nvSpPr>
          <p:cNvPr id="11" name="Rectangle 4"/>
          <p:cNvSpPr>
            <a:spLocks noGrp="1"/>
          </p:cNvSpPr>
          <p:nvPr>
            <p:ph type="ftr" sz="quarter" idx="11"/>
          </p:nvPr>
        </p:nvSpPr>
        <p:spPr/>
        <p:txBody>
          <a:bodyPr vert="horz"/>
          <a:lstStyle>
            <a:extLst/>
          </a:lstStyle>
          <a:p>
            <a:endParaRPr lang="en-US"/>
          </a:p>
        </p:txBody>
      </p:sp>
      <p:sp>
        <p:nvSpPr>
          <p:cNvPr id="10" name="Rectangle 5"/>
          <p:cNvSpPr>
            <a:spLocks noGrp="1"/>
          </p:cNvSpPr>
          <p:nvPr>
            <p:ph type="sldNum" sz="quarter" idx="12"/>
          </p:nvPr>
        </p:nvSpPr>
        <p:spPr/>
        <p:txBody>
          <a:bodyPr vert="horz"/>
          <a:lstStyle>
            <a:extLst/>
          </a:lstStyle>
          <a:p>
            <a:fld id="{C75B88FA-3392-4D65-A457-DB2A9953195B}" type="slidenum">
              <a:rPr lang="en-US" smtClean="0"/>
              <a:pPr/>
              <a:t>‹#›</a:t>
            </a:fld>
            <a:endParaRPr lang="en-US"/>
          </a:p>
        </p:txBody>
      </p:sp>
      <p:sp>
        <p:nvSpPr>
          <p:cNvPr id="27" name="Question"/>
          <p:cNvSpPr>
            <a:spLocks noGrp="1"/>
          </p:cNvSpPr>
          <p:nvPr>
            <p:ph type="title" hasCustomPrompt="1"/>
          </p:nvPr>
        </p:nvSpPr>
        <p:spPr>
          <a:xfrm>
            <a:off x="228600" y="457200"/>
            <a:ext cx="8229600" cy="1143000"/>
          </a:xfrm>
        </p:spPr>
        <p:txBody>
          <a:bodyPr rtlCol="0" anchor="ctr"/>
          <a:lstStyle>
            <a:lvl1pPr algn="l">
              <a:defRPr i="1">
                <a:solidFill>
                  <a:schemeClr val="tx1">
                    <a:shade val="75000"/>
                  </a:schemeClr>
                </a:solidFill>
              </a:defRPr>
            </a:lvl1pPr>
            <a:extLst/>
          </a:lstStyle>
          <a:p>
            <a:r>
              <a:rPr lang="en-US" dirty="0" smtClean="0"/>
              <a:t>Click to add question</a:t>
            </a:r>
            <a:endParaRPr lang="en-US" dirty="0"/>
          </a:p>
        </p:txBody>
      </p:sp>
      <p:sp>
        <p:nvSpPr>
          <p:cNvPr id="8" name="Answer Base"/>
          <p:cNvSpPr txBox="1"/>
          <p:nvPr userDrawn="1"/>
        </p:nvSpPr>
        <p:spPr>
          <a:xfrm>
            <a:off x="182880" y="1676400"/>
            <a:ext cx="8321040" cy="1828800"/>
          </a:xfrm>
          <a:prstGeom prst="rect">
            <a:avLst/>
          </a:prstGeom>
          <a:noFill/>
        </p:spPr>
        <p:txBody>
          <a:bodyPr wrap="square">
            <a:noAutofit/>
          </a:bodyPr>
          <a:lstStyle>
            <a:extLst/>
          </a:lstStyle>
          <a:p>
            <a:pPr marL="0" indent="0" algn="ctr" rtl="0" latinLnBrk="0">
              <a:spcBef>
                <a:spcPct val="20000"/>
              </a:spcBef>
              <a:buNone/>
            </a:pPr>
            <a:r>
              <a:rPr lang="en-US" sz="7200" dirty="0" smtClean="0">
                <a:solidFill>
                  <a:schemeClr val="tx1">
                    <a:alpha val="40000"/>
                  </a:schemeClr>
                </a:solidFill>
              </a:rPr>
              <a:t>TRUE</a:t>
            </a:r>
            <a:r>
              <a:rPr lang="en-US" sz="7200" baseline="0" dirty="0" smtClean="0">
                <a:solidFill>
                  <a:schemeClr val="tx1">
                    <a:alpha val="40000"/>
                  </a:schemeClr>
                </a:solidFill>
              </a:rPr>
              <a:t> </a:t>
            </a:r>
            <a:r>
              <a:rPr lang="en-US" sz="7200" dirty="0" smtClean="0">
                <a:solidFill>
                  <a:schemeClr val="tx1">
                    <a:alpha val="40000"/>
                  </a:schemeClr>
                </a:solidFill>
              </a:rPr>
              <a:t>or FALSE?</a:t>
            </a:r>
            <a:endParaRPr lang="en-US" sz="7200" dirty="0">
              <a:solidFill>
                <a:schemeClr val="tx1">
                  <a:alpha val="40000"/>
                </a:schemeClr>
              </a:solidFill>
            </a:endParaRPr>
          </a:p>
        </p:txBody>
      </p:sp>
      <p:sp>
        <p:nvSpPr>
          <p:cNvPr id="7" name="Answer"/>
          <p:cNvSpPr/>
          <p:nvPr userDrawn="1"/>
        </p:nvSpPr>
        <p:spPr>
          <a:xfrm>
            <a:off x="182880" y="1676400"/>
            <a:ext cx="8321040" cy="1200329"/>
          </a:xfrm>
          <a:prstGeom prst="rect">
            <a:avLst/>
          </a:prstGeom>
        </p:spPr>
        <p:txBody>
          <a:bodyPr wrap="square">
            <a:spAutoFit/>
          </a:bodyPr>
          <a:lstStyle>
            <a:extLst/>
          </a:lstStyle>
          <a:p>
            <a:pPr indent="0" algn="ctr" latinLnBrk="0">
              <a:spcBef>
                <a:spcPct val="20000"/>
              </a:spcBef>
              <a:buNone/>
            </a:pPr>
            <a:r>
              <a:rPr lang="en-US" sz="7200" dirty="0" smtClean="0">
                <a:ln w="0">
                  <a:solidFill>
                    <a:srgbClr val="FFFFFF"/>
                  </a:solidFill>
                  <a:prstDash val="solid"/>
                </a:ln>
                <a:gradFill flip="none">
                  <a:gsLst>
                    <a:gs pos="40000">
                      <a:srgbClr val="FA8D3D">
                        <a:shade val="80000"/>
                      </a:srgbClr>
                    </a:gs>
                    <a:gs pos="45000">
                      <a:srgbClr val="FA8D3D">
                        <a:shade val="100000"/>
                      </a:srgbClr>
                    </a:gs>
                  </a:gsLst>
                  <a:lin ang="16200000"/>
                </a:gradFill>
                <a:effectLst>
                  <a:outerShdw blurRad="23036" dist="23036" dir="5400000" algn="tl">
                    <a:srgbClr val="656565">
                      <a:alpha val="65000"/>
                    </a:srgbClr>
                  </a:outerShdw>
                  <a:reflection blurRad="12700" stA="25000" endPos="55000" dist="5000" dir="5400000" sy="-100000" algn="bl" rotWithShape="0"/>
                </a:effectLst>
                <a:ea typeface="+mn-ea"/>
                <a:cs typeface="+mn-cs"/>
              </a:rPr>
              <a:t>TRUE </a:t>
            </a:r>
            <a:r>
              <a:rPr lang="en-US" sz="7200" dirty="0" smtClean="0">
                <a:solidFill>
                  <a:prstClr val="white">
                    <a:alpha val="40000"/>
                  </a:prstClr>
                </a:solidFill>
                <a:ea typeface="+mn-ea"/>
                <a:cs typeface="+mn-cs"/>
              </a:rPr>
              <a:t>or FALSE?</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3000"/>
                                        <p:tgtEl>
                                          <p:spTgt spid="8"/>
                                        </p:tgtEl>
                                      </p:cBhvr>
                                    </p:animEffect>
                                    <p:set>
                                      <p:cBhvr>
                                        <p:cTn id="7" dur="1" fill="hold">
                                          <p:stCondLst>
                                            <p:cond delay="2999"/>
                                          </p:stCondLst>
                                        </p:cTn>
                                        <p:tgtEl>
                                          <p:spTgt spid="8"/>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rue or False Question (Answer: False)">
    <p:spTree>
      <p:nvGrpSpPr>
        <p:cNvPr id="1" name=""/>
        <p:cNvGrpSpPr/>
        <p:nvPr/>
      </p:nvGrpSpPr>
      <p:grpSpPr>
        <a:xfrm>
          <a:off x="0" y="0"/>
          <a:ext cx="0" cy="0"/>
          <a:chOff x="0" y="0"/>
          <a:chExt cx="0" cy="0"/>
        </a:xfrm>
      </p:grpSpPr>
      <p:sp>
        <p:nvSpPr>
          <p:cNvPr id="31" name="Rectangle 3"/>
          <p:cNvSpPr>
            <a:spLocks noGrp="1"/>
          </p:cNvSpPr>
          <p:nvPr>
            <p:ph type="dt" sz="half" idx="10"/>
          </p:nvPr>
        </p:nvSpPr>
        <p:spPr/>
        <p:txBody>
          <a:bodyPr vert="horz"/>
          <a:lstStyle>
            <a:lvl1pPr algn="r">
              <a:defRPr/>
            </a:lvl1pPr>
            <a:extLst/>
          </a:lstStyle>
          <a:p>
            <a:fld id="{1BEBB2CB-903D-46EF-8227-E770ED8FF514}" type="datetimeFigureOut">
              <a:rPr lang="en-US" smtClean="0"/>
              <a:pPr/>
              <a:t>17-04-16</a:t>
            </a:fld>
            <a:endParaRPr lang="en-US"/>
          </a:p>
        </p:txBody>
      </p:sp>
      <p:sp>
        <p:nvSpPr>
          <p:cNvPr id="2" name="Rectangle 4"/>
          <p:cNvSpPr>
            <a:spLocks noGrp="1"/>
          </p:cNvSpPr>
          <p:nvPr>
            <p:ph type="ftr" sz="quarter" idx="11"/>
          </p:nvPr>
        </p:nvSpPr>
        <p:spPr/>
        <p:txBody>
          <a:bodyPr vert="horz"/>
          <a:lstStyle>
            <a:extLst/>
          </a:lstStyle>
          <a:p>
            <a:endParaRPr lang="en-US"/>
          </a:p>
        </p:txBody>
      </p:sp>
      <p:sp>
        <p:nvSpPr>
          <p:cNvPr id="28" name="Rectangle 5"/>
          <p:cNvSpPr>
            <a:spLocks noGrp="1"/>
          </p:cNvSpPr>
          <p:nvPr>
            <p:ph type="sldNum" sz="quarter" idx="12"/>
          </p:nvPr>
        </p:nvSpPr>
        <p:spPr/>
        <p:txBody>
          <a:bodyPr vert="horz"/>
          <a:lstStyle>
            <a:extLst/>
          </a:lstStyle>
          <a:p>
            <a:fld id="{C75B88FA-3392-4D65-A457-DB2A9953195B}" type="slidenum">
              <a:rPr lang="en-US" smtClean="0"/>
              <a:pPr/>
              <a:t>‹#›</a:t>
            </a:fld>
            <a:endParaRPr lang="en-US"/>
          </a:p>
        </p:txBody>
      </p:sp>
      <p:sp>
        <p:nvSpPr>
          <p:cNvPr id="6" name="Question"/>
          <p:cNvSpPr>
            <a:spLocks noGrp="1"/>
          </p:cNvSpPr>
          <p:nvPr>
            <p:ph type="title" hasCustomPrompt="1"/>
          </p:nvPr>
        </p:nvSpPr>
        <p:spPr>
          <a:xfrm>
            <a:off x="228600" y="457200"/>
            <a:ext cx="8229600" cy="1143000"/>
          </a:xfrm>
        </p:spPr>
        <p:txBody>
          <a:bodyPr rtlCol="0" anchor="ctr"/>
          <a:lstStyle>
            <a:lvl1pPr algn="l">
              <a:defRPr i="1">
                <a:solidFill>
                  <a:schemeClr val="tx1">
                    <a:shade val="75000"/>
                  </a:schemeClr>
                </a:solidFill>
              </a:defRPr>
            </a:lvl1pPr>
            <a:extLst/>
          </a:lstStyle>
          <a:p>
            <a:r>
              <a:rPr lang="en-US" dirty="0" smtClean="0"/>
              <a:t>Click to add question</a:t>
            </a:r>
            <a:endParaRPr lang="en-US" dirty="0"/>
          </a:p>
        </p:txBody>
      </p:sp>
      <p:sp>
        <p:nvSpPr>
          <p:cNvPr id="29" name="Answer Base"/>
          <p:cNvSpPr txBox="1"/>
          <p:nvPr userDrawn="1"/>
        </p:nvSpPr>
        <p:spPr>
          <a:xfrm>
            <a:off x="228600" y="1600200"/>
            <a:ext cx="8229600" cy="1293926"/>
          </a:xfrm>
          <a:prstGeom prst="rect">
            <a:avLst/>
          </a:prstGeom>
          <a:noFill/>
        </p:spPr>
        <p:txBody>
          <a:bodyPr wrap="square">
            <a:noAutofit/>
          </a:bodyPr>
          <a:lstStyle>
            <a:extLst/>
          </a:lstStyle>
          <a:p>
            <a:pPr marL="0" indent="0" algn="ctr" rtl="0" latinLnBrk="0">
              <a:spcBef>
                <a:spcPct val="20000"/>
              </a:spcBef>
              <a:buNone/>
            </a:pPr>
            <a:r>
              <a:rPr lang="en-US" sz="7200" dirty="0" smtClean="0">
                <a:solidFill>
                  <a:schemeClr val="tx1">
                    <a:alpha val="40000"/>
                  </a:schemeClr>
                </a:solidFill>
              </a:rPr>
              <a:t>TRUE</a:t>
            </a:r>
            <a:r>
              <a:rPr lang="en-US" sz="7200" baseline="0" dirty="0" smtClean="0">
                <a:solidFill>
                  <a:schemeClr val="tx1">
                    <a:alpha val="40000"/>
                  </a:schemeClr>
                </a:solidFill>
              </a:rPr>
              <a:t> </a:t>
            </a:r>
            <a:r>
              <a:rPr lang="en-US" sz="7200" dirty="0" smtClean="0">
                <a:solidFill>
                  <a:schemeClr val="tx1">
                    <a:alpha val="40000"/>
                  </a:schemeClr>
                </a:solidFill>
              </a:rPr>
              <a:t>or FALSE?</a:t>
            </a:r>
            <a:endParaRPr lang="en-US" sz="7200" dirty="0">
              <a:solidFill>
                <a:schemeClr val="tx1">
                  <a:alpha val="40000"/>
                </a:schemeClr>
              </a:solidFill>
            </a:endParaRPr>
          </a:p>
        </p:txBody>
      </p:sp>
      <p:sp>
        <p:nvSpPr>
          <p:cNvPr id="7" name="Answer"/>
          <p:cNvSpPr/>
          <p:nvPr userDrawn="1"/>
        </p:nvSpPr>
        <p:spPr>
          <a:xfrm>
            <a:off x="228600" y="1600200"/>
            <a:ext cx="8229600" cy="1200329"/>
          </a:xfrm>
          <a:prstGeom prst="rect">
            <a:avLst/>
          </a:prstGeom>
        </p:spPr>
        <p:txBody>
          <a:bodyPr wrap="square">
            <a:spAutoFit/>
          </a:bodyPr>
          <a:lstStyle>
            <a:extLst/>
          </a:lstStyle>
          <a:p>
            <a:pPr algn="ctr"/>
            <a:r>
              <a:rPr lang="en-US" sz="7200" dirty="0" smtClean="0">
                <a:solidFill>
                  <a:prstClr val="white">
                    <a:alpha val="40000"/>
                  </a:prstClr>
                </a:solidFill>
                <a:ea typeface="+mn-ea"/>
                <a:cs typeface="+mn-cs"/>
              </a:rPr>
              <a:t>TRUE or </a:t>
            </a:r>
            <a:r>
              <a:rPr lang="en-US" sz="7200" dirty="0" smtClean="0">
                <a:ln w="0">
                  <a:solidFill>
                    <a:srgbClr val="FFFFFF"/>
                  </a:solidFill>
                  <a:prstDash val="solid"/>
                </a:ln>
                <a:gradFill flip="none">
                  <a:gsLst>
                    <a:gs pos="40000">
                      <a:srgbClr val="FA8D3D">
                        <a:shade val="80000"/>
                      </a:srgbClr>
                    </a:gs>
                    <a:gs pos="45000">
                      <a:srgbClr val="FA8D3D">
                        <a:shade val="100000"/>
                      </a:srgbClr>
                    </a:gs>
                  </a:gsLst>
                  <a:lin ang="16200000"/>
                </a:gradFill>
                <a:effectLst>
                  <a:outerShdw blurRad="23036" dist="23036" dir="5400000" algn="tl">
                    <a:srgbClr val="656565">
                      <a:alpha val="65000"/>
                    </a:srgbClr>
                  </a:outerShdw>
                  <a:reflection blurRad="12700" stA="25000" endPos="55000" dist="5000" dir="5400000" sy="-100000" algn="bl" rotWithShape="0"/>
                </a:effectLst>
                <a:ea typeface="+mn-ea"/>
                <a:cs typeface="+mn-cs"/>
              </a:rPr>
              <a:t>FALSE</a:t>
            </a:r>
            <a:r>
              <a:rPr lang="en-US" sz="7200" dirty="0" smtClean="0">
                <a:solidFill>
                  <a:prstClr val="white">
                    <a:alpha val="40000"/>
                  </a:prstClr>
                </a:solidFill>
                <a:ea typeface="+mn-ea"/>
                <a:cs typeface="+mn-cs"/>
              </a:rPr>
              <a:t>?</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3000"/>
                                        <p:tgtEl>
                                          <p:spTgt spid="29"/>
                                        </p:tgtEl>
                                      </p:cBhvr>
                                    </p:animEffect>
                                    <p:set>
                                      <p:cBhvr>
                                        <p:cTn id="7" dur="1" fill="hold">
                                          <p:stCondLst>
                                            <p:cond delay="2999"/>
                                          </p:stCondLst>
                                        </p:cTn>
                                        <p:tgtEl>
                                          <p:spTgt spid="29"/>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7"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tem Match Up">
    <p:spTree>
      <p:nvGrpSpPr>
        <p:cNvPr id="1" name=""/>
        <p:cNvGrpSpPr/>
        <p:nvPr/>
      </p:nvGrpSpPr>
      <p:grpSpPr>
        <a:xfrm>
          <a:off x="0" y="0"/>
          <a:ext cx="0" cy="0"/>
          <a:chOff x="0" y="0"/>
          <a:chExt cx="0" cy="0"/>
        </a:xfrm>
      </p:grpSpPr>
      <p:sp>
        <p:nvSpPr>
          <p:cNvPr id="25" name="Rectangle 4"/>
          <p:cNvSpPr>
            <a:spLocks noGrp="1"/>
          </p:cNvSpPr>
          <p:nvPr>
            <p:ph type="ftr" sz="quarter" idx="11"/>
          </p:nvPr>
        </p:nvSpPr>
        <p:spPr/>
        <p:txBody>
          <a:bodyPr vert="horz"/>
          <a:lstStyle>
            <a:extLst/>
          </a:lstStyle>
          <a:p>
            <a:endParaRPr lang="en-US"/>
          </a:p>
        </p:txBody>
      </p:sp>
      <p:sp>
        <p:nvSpPr>
          <p:cNvPr id="16" name="Rectangle 7"/>
          <p:cNvSpPr>
            <a:spLocks noGrp="1"/>
          </p:cNvSpPr>
          <p:nvPr>
            <p:ph type="body" sz="quarter" idx="13" hasCustomPrompt="1"/>
          </p:nvPr>
        </p:nvSpPr>
        <p:spPr>
          <a:xfrm>
            <a:off x="914400" y="2057400"/>
            <a:ext cx="2971800" cy="457200"/>
          </a:xfrm>
          <a:prstGeom prst="roundRect">
            <a:avLst>
              <a:gd name="adj" fmla="val 16667"/>
            </a:avLst>
          </a:prstGeom>
        </p:spPr>
        <p:style>
          <a:lnRef idx="1">
            <a:schemeClr val="accent2"/>
          </a:lnRef>
          <a:fillRef idx="3">
            <a:schemeClr val="accent2"/>
          </a:fillRef>
          <a:effectRef idx="3">
            <a:schemeClr val="accent2"/>
          </a:effectRef>
          <a:fontRef idx="minor">
            <a:schemeClr val="lt1"/>
          </a:fontRef>
        </p:style>
        <p:txBody>
          <a:bodyPr vert="horz" anchor="ctr"/>
          <a:lstStyle>
            <a:lvl1pPr algn="ctr">
              <a:buFontTx/>
              <a:buNone/>
              <a:defRPr/>
            </a:lvl1pPr>
            <a:lvl2pPr>
              <a:buFontTx/>
              <a:buChar char="•"/>
              <a:defRPr/>
            </a:lvl2pPr>
            <a:lvl3pPr>
              <a:buFontTx/>
              <a:buChar char="•"/>
              <a:defRPr/>
            </a:lvl3pPr>
            <a:lvl4pPr>
              <a:buFontTx/>
              <a:buChar char="•"/>
              <a:defRPr/>
            </a:lvl4pPr>
            <a:lvl5pPr>
              <a:buFontTx/>
              <a:buChar char="•"/>
              <a:defRPr/>
            </a:lvl5pPr>
            <a:extLst/>
          </a:lstStyle>
          <a:p>
            <a:pPr lvl="0"/>
            <a:r>
              <a:rPr lang="en-US" dirty="0" smtClean="0"/>
              <a:t>Click to add item 1</a:t>
            </a:r>
            <a:endParaRPr lang="en-US" dirty="0"/>
          </a:p>
        </p:txBody>
      </p:sp>
      <p:sp>
        <p:nvSpPr>
          <p:cNvPr id="12" name="Rectangle 7"/>
          <p:cNvSpPr>
            <a:spLocks noGrp="1"/>
          </p:cNvSpPr>
          <p:nvPr>
            <p:ph type="body" sz="quarter" idx="14" hasCustomPrompt="1"/>
          </p:nvPr>
        </p:nvSpPr>
        <p:spPr>
          <a:xfrm>
            <a:off x="914400" y="2971800"/>
            <a:ext cx="2971800" cy="457200"/>
          </a:xfrm>
          <a:prstGeom prst="roundRect">
            <a:avLst>
              <a:gd name="adj" fmla="val 16667"/>
            </a:avLst>
          </a:prstGeom>
        </p:spPr>
        <p:style>
          <a:lnRef idx="1">
            <a:schemeClr val="accent2"/>
          </a:lnRef>
          <a:fillRef idx="3">
            <a:schemeClr val="accent2"/>
          </a:fillRef>
          <a:effectRef idx="3">
            <a:schemeClr val="accent2"/>
          </a:effectRef>
          <a:fontRef idx="minor">
            <a:schemeClr val="lt1"/>
          </a:fontRef>
        </p:style>
        <p:txBody>
          <a:bodyPr vert="horz" anchor="ctr"/>
          <a:lstStyle>
            <a:lvl1pPr algn="ctr">
              <a:buFontTx/>
              <a:buNone/>
              <a:defRPr/>
            </a:lvl1pPr>
            <a:lvl2pPr>
              <a:buFontTx/>
              <a:buChar char="•"/>
              <a:defRPr/>
            </a:lvl2pPr>
            <a:lvl3pPr>
              <a:buFontTx/>
              <a:buChar char="•"/>
              <a:defRPr/>
            </a:lvl3pPr>
            <a:lvl4pPr>
              <a:buFontTx/>
              <a:buChar char="•"/>
              <a:defRPr/>
            </a:lvl4pPr>
            <a:lvl5pPr>
              <a:buFontTx/>
              <a:buChar char="•"/>
              <a:defRPr/>
            </a:lvl5pPr>
            <a:extLst/>
          </a:lstStyle>
          <a:p>
            <a:pPr lvl="0"/>
            <a:r>
              <a:rPr lang="en-US" dirty="0" smtClean="0"/>
              <a:t>Click to add item 2</a:t>
            </a:r>
            <a:endParaRPr lang="en-US" dirty="0"/>
          </a:p>
        </p:txBody>
      </p:sp>
      <p:sp>
        <p:nvSpPr>
          <p:cNvPr id="13" name="Rectangle 7"/>
          <p:cNvSpPr>
            <a:spLocks noGrp="1"/>
          </p:cNvSpPr>
          <p:nvPr>
            <p:ph type="body" sz="quarter" idx="15" hasCustomPrompt="1"/>
          </p:nvPr>
        </p:nvSpPr>
        <p:spPr>
          <a:xfrm>
            <a:off x="914400" y="3886200"/>
            <a:ext cx="2971800" cy="457200"/>
          </a:xfrm>
          <a:prstGeom prst="roundRect">
            <a:avLst>
              <a:gd name="adj" fmla="val 16667"/>
            </a:avLst>
          </a:prstGeom>
        </p:spPr>
        <p:style>
          <a:lnRef idx="1">
            <a:schemeClr val="accent2"/>
          </a:lnRef>
          <a:fillRef idx="3">
            <a:schemeClr val="accent2"/>
          </a:fillRef>
          <a:effectRef idx="3">
            <a:schemeClr val="accent2"/>
          </a:effectRef>
          <a:fontRef idx="minor">
            <a:schemeClr val="lt1"/>
          </a:fontRef>
        </p:style>
        <p:txBody>
          <a:bodyPr vert="horz" anchor="ctr"/>
          <a:lstStyle>
            <a:lvl1pPr algn="ctr">
              <a:buFontTx/>
              <a:buNone/>
              <a:defRPr/>
            </a:lvl1pPr>
            <a:lvl2pPr>
              <a:buFontTx/>
              <a:buChar char="•"/>
              <a:defRPr/>
            </a:lvl2pPr>
            <a:lvl3pPr>
              <a:buFontTx/>
              <a:buChar char="•"/>
              <a:defRPr/>
            </a:lvl3pPr>
            <a:lvl4pPr>
              <a:buFontTx/>
              <a:buChar char="•"/>
              <a:defRPr/>
            </a:lvl4pPr>
            <a:lvl5pPr>
              <a:buFontTx/>
              <a:buChar char="•"/>
              <a:defRPr/>
            </a:lvl5pPr>
            <a:extLst/>
          </a:lstStyle>
          <a:p>
            <a:pPr lvl="0"/>
            <a:r>
              <a:rPr lang="en-US" dirty="0" smtClean="0"/>
              <a:t>Click to add item 3</a:t>
            </a:r>
            <a:endParaRPr lang="en-US" dirty="0"/>
          </a:p>
        </p:txBody>
      </p:sp>
      <p:sp>
        <p:nvSpPr>
          <p:cNvPr id="14" name="Rectangle 7"/>
          <p:cNvSpPr>
            <a:spLocks noGrp="1"/>
          </p:cNvSpPr>
          <p:nvPr>
            <p:ph type="body" sz="quarter" idx="16" hasCustomPrompt="1"/>
          </p:nvPr>
        </p:nvSpPr>
        <p:spPr>
          <a:xfrm>
            <a:off x="914400" y="4800600"/>
            <a:ext cx="2971800" cy="457200"/>
          </a:xfrm>
          <a:prstGeom prst="roundRect">
            <a:avLst>
              <a:gd name="adj" fmla="val 16667"/>
            </a:avLst>
          </a:prstGeom>
        </p:spPr>
        <p:style>
          <a:lnRef idx="1">
            <a:schemeClr val="accent2"/>
          </a:lnRef>
          <a:fillRef idx="3">
            <a:schemeClr val="accent2"/>
          </a:fillRef>
          <a:effectRef idx="3">
            <a:schemeClr val="accent2"/>
          </a:effectRef>
          <a:fontRef idx="minor">
            <a:schemeClr val="lt1"/>
          </a:fontRef>
        </p:style>
        <p:txBody>
          <a:bodyPr vert="horz" anchor="ctr"/>
          <a:lstStyle>
            <a:lvl1pPr algn="ctr">
              <a:buFontTx/>
              <a:buNone/>
              <a:defRPr/>
            </a:lvl1pPr>
            <a:lvl2pPr>
              <a:buFontTx/>
              <a:buChar char="•"/>
              <a:defRPr/>
            </a:lvl2pPr>
            <a:lvl3pPr>
              <a:buFontTx/>
              <a:buChar char="•"/>
              <a:defRPr/>
            </a:lvl3pPr>
            <a:lvl4pPr>
              <a:buFontTx/>
              <a:buChar char="•"/>
              <a:defRPr/>
            </a:lvl4pPr>
            <a:lvl5pPr>
              <a:buFontTx/>
              <a:buChar char="•"/>
              <a:defRPr/>
            </a:lvl5pPr>
            <a:extLst/>
          </a:lstStyle>
          <a:p>
            <a:pPr lvl="0"/>
            <a:r>
              <a:rPr lang="en-US" dirty="0" smtClean="0"/>
              <a:t>Click to add item 4</a:t>
            </a:r>
            <a:endParaRPr lang="en-US" dirty="0"/>
          </a:p>
        </p:txBody>
      </p:sp>
      <p:sp>
        <p:nvSpPr>
          <p:cNvPr id="10" name="Rectangle 7"/>
          <p:cNvSpPr>
            <a:spLocks noGrp="1"/>
          </p:cNvSpPr>
          <p:nvPr>
            <p:ph type="body" sz="quarter" idx="17" hasCustomPrompt="1"/>
          </p:nvPr>
        </p:nvSpPr>
        <p:spPr>
          <a:xfrm>
            <a:off x="914400" y="5715000"/>
            <a:ext cx="2971800" cy="457200"/>
          </a:xfrm>
          <a:prstGeom prst="roundRect">
            <a:avLst>
              <a:gd name="adj" fmla="val 16667"/>
            </a:avLst>
          </a:prstGeom>
        </p:spPr>
        <p:style>
          <a:lnRef idx="1">
            <a:schemeClr val="accent2"/>
          </a:lnRef>
          <a:fillRef idx="3">
            <a:schemeClr val="accent2"/>
          </a:fillRef>
          <a:effectRef idx="3">
            <a:schemeClr val="accent2"/>
          </a:effectRef>
          <a:fontRef idx="minor">
            <a:schemeClr val="lt1"/>
          </a:fontRef>
        </p:style>
        <p:txBody>
          <a:bodyPr vert="horz" anchor="ctr"/>
          <a:lstStyle>
            <a:lvl1pPr algn="ctr">
              <a:buFontTx/>
              <a:buNone/>
              <a:defRPr/>
            </a:lvl1pPr>
            <a:lvl2pPr>
              <a:buFontTx/>
              <a:buChar char="•"/>
              <a:defRPr/>
            </a:lvl2pPr>
            <a:lvl3pPr>
              <a:buFontTx/>
              <a:buChar char="•"/>
              <a:defRPr/>
            </a:lvl3pPr>
            <a:lvl4pPr>
              <a:buFontTx/>
              <a:buChar char="•"/>
              <a:defRPr/>
            </a:lvl4pPr>
            <a:lvl5pPr>
              <a:buFontTx/>
              <a:buChar char="•"/>
              <a:defRPr/>
            </a:lvl5pPr>
            <a:extLst/>
          </a:lstStyle>
          <a:p>
            <a:pPr lvl="0"/>
            <a:r>
              <a:rPr lang="en-US" dirty="0" smtClean="0"/>
              <a:t>Click to add item 5</a:t>
            </a:r>
            <a:endParaRPr lang="en-US" dirty="0"/>
          </a:p>
        </p:txBody>
      </p:sp>
      <p:sp>
        <p:nvSpPr>
          <p:cNvPr id="20" name="Rectangle 3"/>
          <p:cNvSpPr>
            <a:spLocks noGrp="1"/>
          </p:cNvSpPr>
          <p:nvPr>
            <p:ph type="dt" sz="half" idx="10"/>
          </p:nvPr>
        </p:nvSpPr>
        <p:spPr/>
        <p:txBody>
          <a:bodyPr vert="horz"/>
          <a:lstStyle>
            <a:lvl1pPr algn="r">
              <a:defRPr/>
            </a:lvl1pPr>
            <a:extLst/>
          </a:lstStyle>
          <a:p>
            <a:fld id="{1BEBB2CB-903D-46EF-8227-E770ED8FF514}" type="datetimeFigureOut">
              <a:rPr lang="en-US" smtClean="0"/>
              <a:pPr/>
              <a:t>17-04-16</a:t>
            </a:fld>
            <a:endParaRPr lang="en-US"/>
          </a:p>
        </p:txBody>
      </p:sp>
      <p:sp>
        <p:nvSpPr>
          <p:cNvPr id="15" name="Rectangle 7"/>
          <p:cNvSpPr>
            <a:spLocks noGrp="1"/>
          </p:cNvSpPr>
          <p:nvPr>
            <p:ph type="body" sz="quarter" idx="18" hasCustomPrompt="1"/>
          </p:nvPr>
        </p:nvSpPr>
        <p:spPr>
          <a:xfrm>
            <a:off x="4800600" y="2057400"/>
            <a:ext cx="2971800" cy="457200"/>
          </a:xfrm>
          <a:prstGeom prst="roundRect">
            <a:avLst>
              <a:gd name="adj" fmla="val 16667"/>
            </a:avLst>
          </a:prstGeom>
        </p:spPr>
        <p:style>
          <a:lnRef idx="1">
            <a:schemeClr val="accent4"/>
          </a:lnRef>
          <a:fillRef idx="3">
            <a:schemeClr val="accent4"/>
          </a:fillRef>
          <a:effectRef idx="3">
            <a:schemeClr val="accent4"/>
          </a:effectRef>
          <a:fontRef idx="minor">
            <a:schemeClr val="lt1"/>
          </a:fontRef>
        </p:style>
        <p:txBody>
          <a:bodyPr vert="horz" anchor="ctr"/>
          <a:lstStyle>
            <a:lvl1pPr algn="ctr">
              <a:buFontTx/>
              <a:buNone/>
              <a:defRPr/>
            </a:lvl1pPr>
            <a:lvl2pPr>
              <a:buFontTx/>
              <a:buChar char="•"/>
              <a:defRPr/>
            </a:lvl2pPr>
            <a:lvl3pPr>
              <a:buFontTx/>
              <a:buChar char="•"/>
              <a:defRPr/>
            </a:lvl3pPr>
            <a:lvl4pPr>
              <a:buFontTx/>
              <a:buChar char="•"/>
              <a:defRPr/>
            </a:lvl4pPr>
            <a:lvl5pPr>
              <a:buFontTx/>
              <a:buChar char="•"/>
              <a:defRPr/>
            </a:lvl5pPr>
            <a:extLst/>
          </a:lstStyle>
          <a:p>
            <a:pPr lvl="0"/>
            <a:r>
              <a:rPr lang="en-US" dirty="0" smtClean="0"/>
              <a:t>Click to add match 5</a:t>
            </a:r>
            <a:endParaRPr lang="en-US" dirty="0"/>
          </a:p>
        </p:txBody>
      </p:sp>
      <p:sp>
        <p:nvSpPr>
          <p:cNvPr id="17" name="Rectangle 7"/>
          <p:cNvSpPr>
            <a:spLocks noGrp="1"/>
          </p:cNvSpPr>
          <p:nvPr>
            <p:ph type="body" sz="quarter" idx="19" hasCustomPrompt="1"/>
          </p:nvPr>
        </p:nvSpPr>
        <p:spPr>
          <a:xfrm>
            <a:off x="4800600" y="2971800"/>
            <a:ext cx="2971800" cy="457200"/>
          </a:xfrm>
          <a:prstGeom prst="roundRect">
            <a:avLst>
              <a:gd name="adj" fmla="val 16667"/>
            </a:avLst>
          </a:prstGeom>
        </p:spPr>
        <p:style>
          <a:lnRef idx="1">
            <a:schemeClr val="accent4"/>
          </a:lnRef>
          <a:fillRef idx="3">
            <a:schemeClr val="accent4"/>
          </a:fillRef>
          <a:effectRef idx="3">
            <a:schemeClr val="accent4"/>
          </a:effectRef>
          <a:fontRef idx="minor">
            <a:schemeClr val="lt1"/>
          </a:fontRef>
        </p:style>
        <p:txBody>
          <a:bodyPr vert="horz" anchor="ctr"/>
          <a:lstStyle>
            <a:lvl1pPr algn="ctr">
              <a:buFontTx/>
              <a:buNone/>
              <a:defRPr/>
            </a:lvl1pPr>
            <a:lvl2pPr>
              <a:buFontTx/>
              <a:buChar char="•"/>
              <a:defRPr/>
            </a:lvl2pPr>
            <a:lvl3pPr>
              <a:buFontTx/>
              <a:buChar char="•"/>
              <a:defRPr/>
            </a:lvl3pPr>
            <a:lvl4pPr>
              <a:buFontTx/>
              <a:buChar char="•"/>
              <a:defRPr/>
            </a:lvl4pPr>
            <a:lvl5pPr>
              <a:buFontTx/>
              <a:buChar char="•"/>
              <a:defRPr/>
            </a:lvl5pPr>
            <a:extLst/>
          </a:lstStyle>
          <a:p>
            <a:pPr lvl="0"/>
            <a:r>
              <a:rPr lang="en-US" dirty="0" smtClean="0"/>
              <a:t>Click to add match 3</a:t>
            </a:r>
            <a:endParaRPr lang="en-US" dirty="0"/>
          </a:p>
        </p:txBody>
      </p:sp>
      <p:sp>
        <p:nvSpPr>
          <p:cNvPr id="18" name="Rectangle 7"/>
          <p:cNvSpPr>
            <a:spLocks noGrp="1"/>
          </p:cNvSpPr>
          <p:nvPr>
            <p:ph type="body" sz="quarter" idx="20" hasCustomPrompt="1"/>
          </p:nvPr>
        </p:nvSpPr>
        <p:spPr>
          <a:xfrm>
            <a:off x="4800600" y="3886200"/>
            <a:ext cx="2971800" cy="457200"/>
          </a:xfrm>
          <a:prstGeom prst="roundRect">
            <a:avLst>
              <a:gd name="adj" fmla="val 16667"/>
            </a:avLst>
          </a:prstGeom>
        </p:spPr>
        <p:style>
          <a:lnRef idx="1">
            <a:schemeClr val="accent4"/>
          </a:lnRef>
          <a:fillRef idx="3">
            <a:schemeClr val="accent4"/>
          </a:fillRef>
          <a:effectRef idx="3">
            <a:schemeClr val="accent4"/>
          </a:effectRef>
          <a:fontRef idx="minor">
            <a:schemeClr val="lt1"/>
          </a:fontRef>
        </p:style>
        <p:txBody>
          <a:bodyPr vert="horz" anchor="ctr"/>
          <a:lstStyle>
            <a:lvl1pPr algn="ctr">
              <a:buFontTx/>
              <a:buNone/>
              <a:defRPr/>
            </a:lvl1pPr>
            <a:lvl2pPr>
              <a:buFontTx/>
              <a:buChar char="•"/>
              <a:defRPr/>
            </a:lvl2pPr>
            <a:lvl3pPr>
              <a:buFontTx/>
              <a:buChar char="•"/>
              <a:defRPr/>
            </a:lvl3pPr>
            <a:lvl4pPr>
              <a:buFontTx/>
              <a:buChar char="•"/>
              <a:defRPr/>
            </a:lvl4pPr>
            <a:lvl5pPr>
              <a:buFontTx/>
              <a:buChar char="•"/>
              <a:defRPr/>
            </a:lvl5pPr>
            <a:extLst/>
          </a:lstStyle>
          <a:p>
            <a:pPr lvl="0"/>
            <a:r>
              <a:rPr lang="en-US" dirty="0" smtClean="0"/>
              <a:t>Click to add match 1</a:t>
            </a:r>
            <a:endParaRPr lang="en-US" dirty="0"/>
          </a:p>
        </p:txBody>
      </p:sp>
      <p:sp>
        <p:nvSpPr>
          <p:cNvPr id="19" name="Rectangle 7"/>
          <p:cNvSpPr>
            <a:spLocks noGrp="1"/>
          </p:cNvSpPr>
          <p:nvPr>
            <p:ph type="body" sz="quarter" idx="21" hasCustomPrompt="1"/>
          </p:nvPr>
        </p:nvSpPr>
        <p:spPr>
          <a:xfrm>
            <a:off x="4800600" y="4800600"/>
            <a:ext cx="2971800" cy="457200"/>
          </a:xfrm>
          <a:prstGeom prst="roundRect">
            <a:avLst>
              <a:gd name="adj" fmla="val 16667"/>
            </a:avLst>
          </a:prstGeom>
        </p:spPr>
        <p:style>
          <a:lnRef idx="1">
            <a:schemeClr val="accent4"/>
          </a:lnRef>
          <a:fillRef idx="3">
            <a:schemeClr val="accent4"/>
          </a:fillRef>
          <a:effectRef idx="3">
            <a:schemeClr val="accent4"/>
          </a:effectRef>
          <a:fontRef idx="minor">
            <a:schemeClr val="lt1"/>
          </a:fontRef>
        </p:style>
        <p:txBody>
          <a:bodyPr vert="horz" anchor="ctr"/>
          <a:lstStyle>
            <a:lvl1pPr algn="ctr">
              <a:buFontTx/>
              <a:buNone/>
              <a:defRPr/>
            </a:lvl1pPr>
            <a:lvl2pPr>
              <a:buFontTx/>
              <a:buChar char="•"/>
              <a:defRPr/>
            </a:lvl2pPr>
            <a:lvl3pPr>
              <a:buFontTx/>
              <a:buChar char="•"/>
              <a:defRPr/>
            </a:lvl3pPr>
            <a:lvl4pPr>
              <a:buFontTx/>
              <a:buChar char="•"/>
              <a:defRPr/>
            </a:lvl4pPr>
            <a:lvl5pPr>
              <a:buFontTx/>
              <a:buChar char="•"/>
              <a:defRPr/>
            </a:lvl5pPr>
            <a:extLst/>
          </a:lstStyle>
          <a:p>
            <a:pPr lvl="0"/>
            <a:r>
              <a:rPr lang="en-US" dirty="0" smtClean="0"/>
              <a:t>Click to add match 2</a:t>
            </a:r>
            <a:endParaRPr lang="en-US" dirty="0"/>
          </a:p>
        </p:txBody>
      </p:sp>
      <p:sp>
        <p:nvSpPr>
          <p:cNvPr id="21" name="Rectangle 7"/>
          <p:cNvSpPr>
            <a:spLocks noGrp="1"/>
          </p:cNvSpPr>
          <p:nvPr>
            <p:ph type="body" sz="quarter" idx="22" hasCustomPrompt="1"/>
          </p:nvPr>
        </p:nvSpPr>
        <p:spPr>
          <a:xfrm>
            <a:off x="4800600" y="5715000"/>
            <a:ext cx="2971800" cy="457200"/>
          </a:xfrm>
          <a:prstGeom prst="roundRect">
            <a:avLst>
              <a:gd name="adj" fmla="val 16667"/>
            </a:avLst>
          </a:prstGeom>
        </p:spPr>
        <p:style>
          <a:lnRef idx="1">
            <a:schemeClr val="accent4"/>
          </a:lnRef>
          <a:fillRef idx="3">
            <a:schemeClr val="accent4"/>
          </a:fillRef>
          <a:effectRef idx="3">
            <a:schemeClr val="accent4"/>
          </a:effectRef>
          <a:fontRef idx="minor">
            <a:schemeClr val="lt1"/>
          </a:fontRef>
        </p:style>
        <p:txBody>
          <a:bodyPr vert="horz" anchor="ctr"/>
          <a:lstStyle>
            <a:lvl1pPr algn="ctr">
              <a:buFontTx/>
              <a:buNone/>
              <a:defRPr/>
            </a:lvl1pPr>
            <a:lvl2pPr>
              <a:buFontTx/>
              <a:buChar char="•"/>
              <a:defRPr/>
            </a:lvl2pPr>
            <a:lvl3pPr>
              <a:buFontTx/>
              <a:buChar char="•"/>
              <a:defRPr/>
            </a:lvl3pPr>
            <a:lvl4pPr>
              <a:buFontTx/>
              <a:buChar char="•"/>
              <a:defRPr/>
            </a:lvl4pPr>
            <a:lvl5pPr>
              <a:buFontTx/>
              <a:buChar char="•"/>
              <a:defRPr/>
            </a:lvl5pPr>
            <a:extLst/>
          </a:lstStyle>
          <a:p>
            <a:pPr lvl="0"/>
            <a:r>
              <a:rPr lang="en-US" dirty="0" smtClean="0"/>
              <a:t>Click to add match 4</a:t>
            </a:r>
            <a:endParaRPr lang="en-US" dirty="0"/>
          </a:p>
        </p:txBody>
      </p:sp>
      <p:sp>
        <p:nvSpPr>
          <p:cNvPr id="11" name="Rectangle 2"/>
          <p:cNvSpPr>
            <a:spLocks noGrp="1"/>
          </p:cNvSpPr>
          <p:nvPr>
            <p:ph type="title" hasCustomPrompt="1"/>
          </p:nvPr>
        </p:nvSpPr>
        <p:spPr/>
        <p:txBody>
          <a:bodyPr vert="horz"/>
          <a:lstStyle>
            <a:lvl1pPr algn="l">
              <a:defRPr i="1" baseline="0"/>
            </a:lvl1pPr>
            <a:extLst/>
          </a:lstStyle>
          <a:p>
            <a:r>
              <a:rPr lang="en-US" dirty="0" smtClean="0"/>
              <a:t>Click to type your question</a:t>
            </a:r>
            <a:endParaRPr lang="en-US" dirty="0"/>
          </a:p>
        </p:txBody>
      </p:sp>
      <p:sp>
        <p:nvSpPr>
          <p:cNvPr id="7" name="Rectangle 5"/>
          <p:cNvSpPr>
            <a:spLocks noGrp="1"/>
          </p:cNvSpPr>
          <p:nvPr>
            <p:ph type="sldNum" sz="quarter" idx="12"/>
          </p:nvPr>
        </p:nvSpPr>
        <p:spPr/>
        <p:txBody>
          <a:bodyPr vert="horz"/>
          <a:lstStyle>
            <a:extLst/>
          </a:lstStyle>
          <a:p>
            <a:fld id="{C75B88FA-3392-4D65-A457-DB2A9953195B}" type="slidenum">
              <a:rPr lang="en-US" smtClean="0"/>
              <a:pPr/>
              <a:t>‹#›</a:t>
            </a:fld>
            <a:endParaRPr lang="en-US"/>
          </a:p>
        </p:txBody>
      </p:sp>
      <p:cxnSp>
        <p:nvCxnSpPr>
          <p:cNvPr id="23" name="Straight Connector 23"/>
          <p:cNvCxnSpPr>
            <a:stCxn id="16" idx="3"/>
            <a:endCxn id="18" idx="1"/>
          </p:cNvCxnSpPr>
          <p:nvPr/>
        </p:nvCxnSpPr>
        <p:spPr>
          <a:xfrm>
            <a:off x="3886200" y="2286000"/>
            <a:ext cx="914400" cy="1828800"/>
          </a:xfrm>
          <a:prstGeom prst="line">
            <a:avLst/>
          </a:prstGeom>
          <a:ln w="19050" cap="flat" cmpd="sng" algn="ctr">
            <a:solidFill>
              <a:schemeClr val="accent4">
                <a:shade val="50000"/>
              </a:schemeClr>
            </a:solidFill>
            <a:prstDash val="solid"/>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24" name="Straight Connector 23"/>
          <p:cNvCxnSpPr>
            <a:stCxn id="12" idx="3"/>
            <a:endCxn id="19" idx="1"/>
          </p:cNvCxnSpPr>
          <p:nvPr/>
        </p:nvCxnSpPr>
        <p:spPr>
          <a:xfrm>
            <a:off x="3886200" y="3200400"/>
            <a:ext cx="914400" cy="1828800"/>
          </a:xfrm>
          <a:prstGeom prst="line">
            <a:avLst/>
          </a:prstGeom>
          <a:ln w="19050" cap="flat" cmpd="sng" algn="ctr">
            <a:solidFill>
              <a:schemeClr val="accent4">
                <a:shade val="50000"/>
              </a:schemeClr>
            </a:solidFill>
            <a:prstDash val="solid"/>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30" name="Straight Connector 23"/>
          <p:cNvCxnSpPr>
            <a:stCxn id="13" idx="3"/>
            <a:endCxn id="17" idx="1"/>
          </p:cNvCxnSpPr>
          <p:nvPr/>
        </p:nvCxnSpPr>
        <p:spPr>
          <a:xfrm flipV="1">
            <a:off x="3886200" y="3200400"/>
            <a:ext cx="914400" cy="914400"/>
          </a:xfrm>
          <a:prstGeom prst="line">
            <a:avLst/>
          </a:prstGeom>
          <a:ln w="19050" cap="flat" cmpd="sng" algn="ctr">
            <a:solidFill>
              <a:schemeClr val="accent4">
                <a:shade val="50000"/>
              </a:schemeClr>
            </a:solidFill>
            <a:prstDash val="solid"/>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34" name="Straight Connector 23"/>
          <p:cNvCxnSpPr>
            <a:stCxn id="14" idx="3"/>
            <a:endCxn id="21" idx="1"/>
          </p:cNvCxnSpPr>
          <p:nvPr/>
        </p:nvCxnSpPr>
        <p:spPr>
          <a:xfrm>
            <a:off x="3886200" y="5029200"/>
            <a:ext cx="914400" cy="914400"/>
          </a:xfrm>
          <a:prstGeom prst="line">
            <a:avLst/>
          </a:prstGeom>
          <a:ln w="19050" cap="flat" cmpd="sng" algn="ctr">
            <a:solidFill>
              <a:schemeClr val="accent4">
                <a:shade val="50000"/>
              </a:schemeClr>
            </a:solidFill>
            <a:prstDash val="solid"/>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39" name="Straight Connector 23"/>
          <p:cNvCxnSpPr>
            <a:stCxn id="10" idx="3"/>
            <a:endCxn id="15" idx="1"/>
          </p:cNvCxnSpPr>
          <p:nvPr/>
        </p:nvCxnSpPr>
        <p:spPr>
          <a:xfrm flipV="1">
            <a:off x="3886200" y="2286000"/>
            <a:ext cx="914400" cy="3657600"/>
          </a:xfrm>
          <a:prstGeom prst="line">
            <a:avLst/>
          </a:prstGeom>
          <a:ln w="19050" cap="flat" cmpd="sng" algn="ctr">
            <a:solidFill>
              <a:schemeClr val="accent4">
                <a:shade val="50000"/>
              </a:schemeClr>
            </a:solidFill>
            <a:prstDash val="solid"/>
            <a:headEnd type="none" w="med" len="med"/>
            <a:tailEnd type="none" w="med" len="med"/>
          </a:ln>
        </p:spPr>
        <p:style>
          <a:lnRef idx="3">
            <a:schemeClr val="accent6"/>
          </a:lnRef>
          <a:fillRef idx="0">
            <a:schemeClr val="accent6"/>
          </a:fillRef>
          <a:effectRef idx="2">
            <a:schemeClr val="accent6"/>
          </a:effectRef>
          <a:fontRef idx="minor">
            <a:schemeClr val="tx1"/>
          </a:fontRef>
        </p:style>
      </p:cxn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22F128C-105C-4E13-9A0F-CA5575416EBF}" type="slidenum">
              <a:rPr lang="en-US"/>
              <a:pPr/>
              <a:t>‹#›</a:t>
            </a:fld>
            <a:endParaRPr lang="en-US"/>
          </a:p>
        </p:txBody>
      </p:sp>
    </p:spTree>
    <p:extLst>
      <p:ext uri="{BB962C8B-B14F-4D97-AF65-F5344CB8AC3E}">
        <p14:creationId xmlns:p14="http://schemas.microsoft.com/office/powerpoint/2010/main" val="20462094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2">
        <a:schemeClr val="bg1"/>
      </p:bgRef>
    </p:bg>
    <p:spTree>
      <p:nvGrpSpPr>
        <p:cNvPr id="1" name=""/>
        <p:cNvGrpSpPr/>
        <p:nvPr/>
      </p:nvGrpSpPr>
      <p:grpSpPr>
        <a:xfrm>
          <a:off x="0" y="0"/>
          <a:ext cx="0" cy="0"/>
          <a:chOff x="0" y="0"/>
          <a:chExt cx="0" cy="0"/>
        </a:xfrm>
      </p:grpSpPr>
      <p:sp>
        <p:nvSpPr>
          <p:cNvPr id="20" name="Rectangle 2"/>
          <p:cNvSpPr>
            <a:spLocks noGrp="1"/>
          </p:cNvSpPr>
          <p:nvPr>
            <p:ph type="title"/>
          </p:nvPr>
        </p:nvSpPr>
        <p:spPr>
          <a:xfrm>
            <a:off x="914400" y="457200"/>
            <a:ext cx="7696200" cy="1143000"/>
          </a:xfrm>
          <a:prstGeom prst="rect">
            <a:avLst/>
          </a:prstGeom>
        </p:spPr>
        <p:txBody>
          <a:bodyPr vert="horz" anchor="b">
            <a:normAutofit/>
          </a:bodyPr>
          <a:lstStyle>
            <a:extLst/>
          </a:lstStyle>
          <a:p>
            <a:r>
              <a:rPr lang="en-US" smtClean="0"/>
              <a:t>Click to edit Master title style</a:t>
            </a:r>
            <a:endParaRPr lang="en-US" dirty="0"/>
          </a:p>
        </p:txBody>
      </p:sp>
      <p:sp>
        <p:nvSpPr>
          <p:cNvPr id="5" name="Rectangle 3"/>
          <p:cNvSpPr>
            <a:spLocks noGrp="1"/>
          </p:cNvSpPr>
          <p:nvPr>
            <p:ph type="body" idx="1"/>
          </p:nvPr>
        </p:nvSpPr>
        <p:spPr>
          <a:xfrm>
            <a:off x="914400" y="1905000"/>
            <a:ext cx="7467600" cy="4221163"/>
          </a:xfrm>
          <a:prstGeom prst="rect">
            <a:avLst/>
          </a:prstGeom>
        </p:spPr>
        <p:txBody>
          <a:bodyPr vert="horz">
            <a:normAutofit/>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9" name="Rectangle 4"/>
          <p:cNvSpPr>
            <a:spLocks noGrp="1"/>
          </p:cNvSpPr>
          <p:nvPr>
            <p:ph type="dt" sz="half" idx="2"/>
          </p:nvPr>
        </p:nvSpPr>
        <p:spPr>
          <a:xfrm>
            <a:off x="6705600" y="6248400"/>
            <a:ext cx="1828800" cy="323850"/>
          </a:xfrm>
          <a:prstGeom prst="rect">
            <a:avLst/>
          </a:prstGeom>
        </p:spPr>
        <p:txBody>
          <a:bodyPr vert="horz" anchor="ctr"/>
          <a:lstStyle>
            <a:lvl1pPr>
              <a:defRPr sz="1100"/>
            </a:lvl1pPr>
            <a:extLst/>
          </a:lstStyle>
          <a:p>
            <a:pPr algn="r"/>
            <a:endParaRPr lang="en-US" sz="1050" dirty="0"/>
          </a:p>
        </p:txBody>
      </p:sp>
      <p:sp>
        <p:nvSpPr>
          <p:cNvPr id="18" name="Rectangle 5"/>
          <p:cNvSpPr>
            <a:spLocks noGrp="1"/>
          </p:cNvSpPr>
          <p:nvPr>
            <p:ph type="ftr" sz="quarter" idx="3"/>
          </p:nvPr>
        </p:nvSpPr>
        <p:spPr>
          <a:xfrm>
            <a:off x="457200" y="6248400"/>
            <a:ext cx="3260886" cy="323850"/>
          </a:xfrm>
          <a:prstGeom prst="rect">
            <a:avLst/>
          </a:prstGeom>
        </p:spPr>
        <p:txBody>
          <a:bodyPr vert="horz"/>
          <a:lstStyle>
            <a:lvl1pPr>
              <a:defRPr sz="1200"/>
            </a:lvl1pPr>
            <a:extLst/>
          </a:lstStyle>
          <a:p>
            <a:endParaRPr lang="en-US" sz="1200" dirty="0"/>
          </a:p>
        </p:txBody>
      </p:sp>
      <p:sp>
        <p:nvSpPr>
          <p:cNvPr id="7" name="Slide Number Placeholder 6"/>
          <p:cNvSpPr>
            <a:spLocks noGrp="1"/>
          </p:cNvSpPr>
          <p:nvPr>
            <p:ph type="sldNum" sz="quarter" idx="4"/>
          </p:nvPr>
        </p:nvSpPr>
        <p:spPr>
          <a:xfrm>
            <a:off x="8714936" y="6151098"/>
            <a:ext cx="429064" cy="457200"/>
          </a:xfrm>
          <a:prstGeom prst="rect">
            <a:avLst/>
          </a:prstGeom>
        </p:spPr>
        <p:txBody>
          <a:bodyPr vert="horz" anchor="ctr"/>
          <a:lstStyle>
            <a:lvl1pPr>
              <a:defRPr sz="1200"/>
            </a:lvl1pPr>
            <a:extLst/>
          </a:lstStyle>
          <a:p>
            <a:fld id="{169B2101-2E9F-420A-91A3-890890D84497}" type="slidenum">
              <a:rPr lang="en-US" sz="1200" smtClean="0"/>
              <a:pPr/>
              <a:t>‹#›</a:t>
            </a:fld>
            <a:endParaRPr lang="en-US" sz="1200" dirty="0"/>
          </a:p>
        </p:txBody>
      </p:sp>
      <p:grpSp>
        <p:nvGrpSpPr>
          <p:cNvPr id="2" name="Group 23"/>
          <p:cNvGrpSpPr/>
          <p:nvPr/>
        </p:nvGrpSpPr>
        <p:grpSpPr>
          <a:xfrm>
            <a:off x="11555" y="2000250"/>
            <a:ext cx="133350" cy="533400"/>
            <a:chOff x="0" y="2000250"/>
            <a:chExt cx="3733800" cy="533400"/>
          </a:xfrm>
        </p:grpSpPr>
        <p:sp>
          <p:nvSpPr>
            <p:cNvPr id="3" name="Rectangle 14"/>
            <p:cNvSpPr/>
            <p:nvPr/>
          </p:nvSpPr>
          <p:spPr>
            <a:xfrm>
              <a:off x="0" y="2381250"/>
              <a:ext cx="3733800" cy="76200"/>
            </a:xfrm>
            <a:prstGeom prst="rect">
              <a:avLst/>
            </a:prstGeom>
          </p:spPr>
          <p:style>
            <a:lnRef idx="1">
              <a:schemeClr val="accent6"/>
            </a:lnRef>
            <a:fillRef idx="3">
              <a:schemeClr val="accent6"/>
            </a:fillRef>
            <a:effectRef idx="3">
              <a:schemeClr val="accent6"/>
            </a:effectRef>
            <a:fontRef idx="minor">
              <a:schemeClr val="lt1"/>
            </a:fontRef>
          </p:style>
          <p:txBody>
            <a:bodyPr anchor="ctr"/>
            <a:lstStyle>
              <a:extLst/>
            </a:lstStyle>
            <a:p>
              <a:pPr algn="ctr"/>
              <a:endParaRPr lang="en-US"/>
            </a:p>
          </p:txBody>
        </p:sp>
        <p:sp>
          <p:nvSpPr>
            <p:cNvPr id="28" name="Rectangle 14"/>
            <p:cNvSpPr/>
            <p:nvPr/>
          </p:nvSpPr>
          <p:spPr>
            <a:xfrm>
              <a:off x="0" y="2305050"/>
              <a:ext cx="3733800" cy="76200"/>
            </a:xfrm>
            <a:prstGeom prst="rect">
              <a:avLst/>
            </a:prstGeom>
          </p:spPr>
          <p:style>
            <a:lnRef idx="1">
              <a:schemeClr val="accent5"/>
            </a:lnRef>
            <a:fillRef idx="3">
              <a:schemeClr val="accent5"/>
            </a:fillRef>
            <a:effectRef idx="3">
              <a:schemeClr val="accent5"/>
            </a:effectRef>
            <a:fontRef idx="minor">
              <a:schemeClr val="lt1"/>
            </a:fontRef>
          </p:style>
          <p:txBody>
            <a:bodyPr anchor="ctr"/>
            <a:lstStyle>
              <a:extLst/>
            </a:lstStyle>
            <a:p>
              <a:pPr algn="ctr"/>
              <a:endParaRPr lang="en-US"/>
            </a:p>
          </p:txBody>
        </p:sp>
        <p:sp>
          <p:nvSpPr>
            <p:cNvPr id="4" name="Rectangle 14"/>
            <p:cNvSpPr/>
            <p:nvPr/>
          </p:nvSpPr>
          <p:spPr>
            <a:xfrm>
              <a:off x="0" y="2228850"/>
              <a:ext cx="3733800" cy="76200"/>
            </a:xfrm>
            <a:prstGeom prst="rect">
              <a:avLst/>
            </a:prstGeom>
          </p:spPr>
          <p:style>
            <a:lnRef idx="1">
              <a:schemeClr val="accent4"/>
            </a:lnRef>
            <a:fillRef idx="3">
              <a:schemeClr val="accent4"/>
            </a:fillRef>
            <a:effectRef idx="3">
              <a:schemeClr val="accent4"/>
            </a:effectRef>
            <a:fontRef idx="minor">
              <a:schemeClr val="lt1"/>
            </a:fontRef>
          </p:style>
          <p:txBody>
            <a:bodyPr anchor="ctr"/>
            <a:lstStyle>
              <a:extLst/>
            </a:lstStyle>
            <a:p>
              <a:pPr algn="ctr"/>
              <a:endParaRPr lang="en-US"/>
            </a:p>
          </p:txBody>
        </p:sp>
        <p:sp>
          <p:nvSpPr>
            <p:cNvPr id="12" name="Rectangle 14"/>
            <p:cNvSpPr/>
            <p:nvPr/>
          </p:nvSpPr>
          <p:spPr>
            <a:xfrm>
              <a:off x="0" y="2152650"/>
              <a:ext cx="3733800" cy="76200"/>
            </a:xfrm>
            <a:prstGeom prst="rect">
              <a:avLst/>
            </a:prstGeom>
          </p:spPr>
          <p:style>
            <a:lnRef idx="1">
              <a:schemeClr val="accent3"/>
            </a:lnRef>
            <a:fillRef idx="3">
              <a:schemeClr val="accent3"/>
            </a:fillRef>
            <a:effectRef idx="3">
              <a:schemeClr val="accent3"/>
            </a:effectRef>
            <a:fontRef idx="minor">
              <a:schemeClr val="lt1"/>
            </a:fontRef>
          </p:style>
          <p:txBody>
            <a:bodyPr anchor="ctr"/>
            <a:lstStyle>
              <a:extLst/>
            </a:lstStyle>
            <a:p>
              <a:pPr algn="ctr"/>
              <a:endParaRPr lang="en-US"/>
            </a:p>
          </p:txBody>
        </p:sp>
        <p:sp>
          <p:nvSpPr>
            <p:cNvPr id="9" name="Rectangle 14"/>
            <p:cNvSpPr/>
            <p:nvPr/>
          </p:nvSpPr>
          <p:spPr>
            <a:xfrm>
              <a:off x="0" y="2076450"/>
              <a:ext cx="3733800" cy="76200"/>
            </a:xfrm>
            <a:prstGeom prst="rect">
              <a:avLst/>
            </a:prstGeom>
          </p:spPr>
          <p:style>
            <a:lnRef idx="1">
              <a:schemeClr val="accent2"/>
            </a:lnRef>
            <a:fillRef idx="3">
              <a:schemeClr val="accent2"/>
            </a:fillRef>
            <a:effectRef idx="3">
              <a:schemeClr val="accent2"/>
            </a:effectRef>
            <a:fontRef idx="minor">
              <a:schemeClr val="lt1"/>
            </a:fontRef>
          </p:style>
          <p:txBody>
            <a:bodyPr anchor="ctr"/>
            <a:lstStyle>
              <a:extLst/>
            </a:lstStyle>
            <a:p>
              <a:pPr algn="ctr"/>
              <a:endParaRPr lang="en-US"/>
            </a:p>
          </p:txBody>
        </p:sp>
        <p:sp>
          <p:nvSpPr>
            <p:cNvPr id="11" name="Rectangle 14"/>
            <p:cNvSpPr/>
            <p:nvPr/>
          </p:nvSpPr>
          <p:spPr>
            <a:xfrm>
              <a:off x="0" y="2000250"/>
              <a:ext cx="3733800" cy="76200"/>
            </a:xfrm>
            <a:prstGeom prst="rect">
              <a:avLst/>
            </a:prstGeom>
          </p:spPr>
          <p:style>
            <a:lnRef idx="1">
              <a:schemeClr val="accent1"/>
            </a:lnRef>
            <a:fillRef idx="3">
              <a:schemeClr val="accent1"/>
            </a:fillRef>
            <a:effectRef idx="3">
              <a:schemeClr val="accent1"/>
            </a:effectRef>
            <a:fontRef idx="minor">
              <a:schemeClr val="lt1"/>
            </a:fontRef>
          </p:style>
          <p:txBody>
            <a:bodyPr anchor="ctr"/>
            <a:lstStyle>
              <a:extLst/>
            </a:lstStyle>
            <a:p>
              <a:pPr algn="ctr"/>
              <a:endParaRPr lang="en-US"/>
            </a:p>
          </p:txBody>
        </p:sp>
        <p:sp>
          <p:nvSpPr>
            <p:cNvPr id="31" name="Rectangle 14"/>
            <p:cNvSpPr/>
            <p:nvPr/>
          </p:nvSpPr>
          <p:spPr>
            <a:xfrm>
              <a:off x="0" y="2457450"/>
              <a:ext cx="3733800" cy="76200"/>
            </a:xfrm>
            <a:prstGeom prst="rect">
              <a:avLst/>
            </a:prstGeom>
          </p:spPr>
          <p:style>
            <a:lnRef idx="1">
              <a:schemeClr val="accent1"/>
            </a:lnRef>
            <a:fillRef idx="3">
              <a:schemeClr val="accent1"/>
            </a:fillRef>
            <a:effectRef idx="3">
              <a:schemeClr val="accent1"/>
            </a:effectRef>
            <a:fontRef idx="minor">
              <a:schemeClr val="lt1"/>
            </a:fontRef>
          </p:style>
          <p:txBody>
            <a:bodyPr anchor="ctr"/>
            <a:lstStyle>
              <a:extLst/>
            </a:lstStyle>
            <a:p>
              <a:pPr algn="ctr"/>
              <a:endParaRPr lang="en-US"/>
            </a:p>
          </p:txBody>
        </p:sp>
      </p:grpSp>
      <p:grpSp>
        <p:nvGrpSpPr>
          <p:cNvPr id="10" name="Group 35"/>
          <p:cNvGrpSpPr/>
          <p:nvPr/>
        </p:nvGrpSpPr>
        <p:grpSpPr>
          <a:xfrm>
            <a:off x="8584055" y="2000250"/>
            <a:ext cx="552450" cy="542925"/>
            <a:chOff x="8667750" y="2000250"/>
            <a:chExt cx="476250" cy="542925"/>
          </a:xfrm>
        </p:grpSpPr>
        <p:sp>
          <p:nvSpPr>
            <p:cNvPr id="13" name="Rectangle 14"/>
            <p:cNvSpPr/>
            <p:nvPr/>
          </p:nvSpPr>
          <p:spPr>
            <a:xfrm>
              <a:off x="8667750" y="2381250"/>
              <a:ext cx="476250" cy="76200"/>
            </a:xfrm>
            <a:prstGeom prst="rect">
              <a:avLst/>
            </a:prstGeom>
          </p:spPr>
          <p:style>
            <a:lnRef idx="1">
              <a:schemeClr val="accent6"/>
            </a:lnRef>
            <a:fillRef idx="3">
              <a:schemeClr val="accent6"/>
            </a:fillRef>
            <a:effectRef idx="3">
              <a:schemeClr val="accent6"/>
            </a:effectRef>
            <a:fontRef idx="minor">
              <a:schemeClr val="lt1"/>
            </a:fontRef>
          </p:style>
          <p:txBody>
            <a:bodyPr anchor="ctr"/>
            <a:lstStyle>
              <a:extLst/>
            </a:lstStyle>
            <a:p>
              <a:pPr algn="ctr"/>
              <a:endParaRPr lang="en-US"/>
            </a:p>
          </p:txBody>
        </p:sp>
        <p:sp>
          <p:nvSpPr>
            <p:cNvPr id="24" name="Rectangle 14"/>
            <p:cNvSpPr/>
            <p:nvPr/>
          </p:nvSpPr>
          <p:spPr>
            <a:xfrm>
              <a:off x="8667750" y="2305050"/>
              <a:ext cx="476250" cy="76200"/>
            </a:xfrm>
            <a:prstGeom prst="rect">
              <a:avLst/>
            </a:prstGeom>
          </p:spPr>
          <p:style>
            <a:lnRef idx="1">
              <a:schemeClr val="accent5"/>
            </a:lnRef>
            <a:fillRef idx="3">
              <a:schemeClr val="accent5"/>
            </a:fillRef>
            <a:effectRef idx="3">
              <a:schemeClr val="accent5"/>
            </a:effectRef>
            <a:fontRef idx="minor">
              <a:schemeClr val="lt1"/>
            </a:fontRef>
          </p:style>
          <p:txBody>
            <a:bodyPr anchor="ctr"/>
            <a:lstStyle>
              <a:extLst/>
            </a:lstStyle>
            <a:p>
              <a:pPr algn="ctr"/>
              <a:endParaRPr lang="en-US"/>
            </a:p>
          </p:txBody>
        </p:sp>
        <p:sp>
          <p:nvSpPr>
            <p:cNvPr id="19" name="Rectangle 14"/>
            <p:cNvSpPr/>
            <p:nvPr/>
          </p:nvSpPr>
          <p:spPr>
            <a:xfrm>
              <a:off x="8667750" y="2228850"/>
              <a:ext cx="476250" cy="76200"/>
            </a:xfrm>
            <a:prstGeom prst="rect">
              <a:avLst/>
            </a:prstGeom>
          </p:spPr>
          <p:style>
            <a:lnRef idx="1">
              <a:schemeClr val="accent4"/>
            </a:lnRef>
            <a:fillRef idx="3">
              <a:schemeClr val="accent4"/>
            </a:fillRef>
            <a:effectRef idx="3">
              <a:schemeClr val="accent4"/>
            </a:effectRef>
            <a:fontRef idx="minor">
              <a:schemeClr val="lt1"/>
            </a:fontRef>
          </p:style>
          <p:txBody>
            <a:bodyPr anchor="ctr"/>
            <a:lstStyle>
              <a:extLst/>
            </a:lstStyle>
            <a:p>
              <a:pPr algn="ctr"/>
              <a:endParaRPr lang="en-US" dirty="0"/>
            </a:p>
          </p:txBody>
        </p:sp>
        <p:sp>
          <p:nvSpPr>
            <p:cNvPr id="30" name="Rectangle 14"/>
            <p:cNvSpPr/>
            <p:nvPr/>
          </p:nvSpPr>
          <p:spPr>
            <a:xfrm>
              <a:off x="8667750" y="2152650"/>
              <a:ext cx="476250" cy="76200"/>
            </a:xfrm>
            <a:prstGeom prst="rect">
              <a:avLst/>
            </a:prstGeom>
          </p:spPr>
          <p:style>
            <a:lnRef idx="1">
              <a:schemeClr val="accent3"/>
            </a:lnRef>
            <a:fillRef idx="3">
              <a:schemeClr val="accent3"/>
            </a:fillRef>
            <a:effectRef idx="3">
              <a:schemeClr val="accent3"/>
            </a:effectRef>
            <a:fontRef idx="minor">
              <a:schemeClr val="lt1"/>
            </a:fontRef>
          </p:style>
          <p:txBody>
            <a:bodyPr anchor="ctr"/>
            <a:lstStyle>
              <a:extLst/>
            </a:lstStyle>
            <a:p>
              <a:pPr algn="ctr"/>
              <a:endParaRPr lang="en-US" dirty="0"/>
            </a:p>
          </p:txBody>
        </p:sp>
        <p:sp>
          <p:nvSpPr>
            <p:cNvPr id="17" name="Rectangle 14"/>
            <p:cNvSpPr/>
            <p:nvPr/>
          </p:nvSpPr>
          <p:spPr>
            <a:xfrm>
              <a:off x="8667750" y="2076450"/>
              <a:ext cx="476250" cy="76200"/>
            </a:xfrm>
            <a:prstGeom prst="rect">
              <a:avLst/>
            </a:prstGeom>
          </p:spPr>
          <p:style>
            <a:lnRef idx="1">
              <a:schemeClr val="accent2"/>
            </a:lnRef>
            <a:fillRef idx="3">
              <a:schemeClr val="accent2"/>
            </a:fillRef>
            <a:effectRef idx="3">
              <a:schemeClr val="accent2"/>
            </a:effectRef>
            <a:fontRef idx="minor">
              <a:schemeClr val="lt1"/>
            </a:fontRef>
          </p:style>
          <p:txBody>
            <a:bodyPr anchor="ctr"/>
            <a:lstStyle>
              <a:extLst/>
            </a:lstStyle>
            <a:p>
              <a:pPr algn="ctr"/>
              <a:endParaRPr lang="en-US"/>
            </a:p>
          </p:txBody>
        </p:sp>
        <p:sp>
          <p:nvSpPr>
            <p:cNvPr id="16" name="Rectangle 14"/>
            <p:cNvSpPr/>
            <p:nvPr/>
          </p:nvSpPr>
          <p:spPr>
            <a:xfrm>
              <a:off x="8667750" y="2000250"/>
              <a:ext cx="476250" cy="76200"/>
            </a:xfrm>
            <a:prstGeom prst="rect">
              <a:avLst/>
            </a:prstGeom>
          </p:spPr>
          <p:style>
            <a:lnRef idx="1">
              <a:schemeClr val="accent1"/>
            </a:lnRef>
            <a:fillRef idx="3">
              <a:schemeClr val="accent1"/>
            </a:fillRef>
            <a:effectRef idx="3">
              <a:schemeClr val="accent1"/>
            </a:effectRef>
            <a:fontRef idx="minor">
              <a:schemeClr val="lt1"/>
            </a:fontRef>
          </p:style>
          <p:txBody>
            <a:bodyPr anchor="ctr"/>
            <a:lstStyle>
              <a:extLst/>
            </a:lstStyle>
            <a:p>
              <a:pPr algn="ctr"/>
              <a:endParaRPr lang="en-US"/>
            </a:p>
          </p:txBody>
        </p:sp>
        <p:sp>
          <p:nvSpPr>
            <p:cNvPr id="15" name="Rectangle 14"/>
            <p:cNvSpPr/>
            <p:nvPr/>
          </p:nvSpPr>
          <p:spPr>
            <a:xfrm>
              <a:off x="8667750" y="2466975"/>
              <a:ext cx="476250" cy="76200"/>
            </a:xfrm>
            <a:prstGeom prst="rect">
              <a:avLst/>
            </a:prstGeom>
          </p:spPr>
          <p:style>
            <a:lnRef idx="1">
              <a:schemeClr val="accent1"/>
            </a:lnRef>
            <a:fillRef idx="3">
              <a:schemeClr val="accent1"/>
            </a:fillRef>
            <a:effectRef idx="3">
              <a:schemeClr val="accent1"/>
            </a:effectRef>
            <a:fontRef idx="minor">
              <a:schemeClr val="lt1"/>
            </a:fontRef>
          </p:style>
          <p:txBody>
            <a:bodyPr anchor="ctr"/>
            <a:lstStyle>
              <a:extLst/>
            </a:lstStyle>
            <a:p>
              <a:pPr algn="ctr"/>
              <a:endParaRPr lang="en-US"/>
            </a:p>
          </p:txBody>
        </p:sp>
      </p:grpSp>
      <p:sp>
        <p:nvSpPr>
          <p:cNvPr id="23" name="Oval 28"/>
          <p:cNvSpPr/>
          <p:nvPr/>
        </p:nvSpPr>
        <p:spPr>
          <a:xfrm>
            <a:off x="8572500" y="6324600"/>
            <a:ext cx="152400" cy="152400"/>
          </a:xfrm>
          <a:prstGeom prst="ellipse">
            <a:avLst/>
          </a:prstGeom>
          <a:effectLst/>
        </p:spPr>
        <p:style>
          <a:lnRef idx="1">
            <a:schemeClr val="accent4"/>
          </a:lnRef>
          <a:fillRef idx="3">
            <a:schemeClr val="accent4"/>
          </a:fillRef>
          <a:effectRef idx="3">
            <a:schemeClr val="accent4"/>
          </a:effectRef>
          <a:fontRef idx="minor">
            <a:schemeClr val="lt1"/>
          </a:fontRef>
        </p:style>
        <p:txBody>
          <a:bodyPr anchor="ctr"/>
          <a:lstStyle>
            <a:extLst/>
          </a:lstStyle>
          <a:p>
            <a:pPr algn="ctr"/>
            <a:endParaRPr lang="en-US"/>
          </a:p>
        </p:txBody>
      </p:sp>
      <p:pic>
        <p:nvPicPr>
          <p:cNvPr id="25" name="Picture 1" descr="PPT_End Title.png"/>
          <p:cNvPicPr>
            <a:picLocks noChangeAspect="1"/>
          </p:cNvPicPr>
          <p:nvPr userDrawn="1"/>
        </p:nvPicPr>
        <p:blipFill>
          <a:blip r:embed="rId15" cstate="print">
            <a:extLst>
              <a:ext uri="{28A0092B-C50C-407E-A947-70E740481C1C}">
                <a14:useLocalDpi xmlns:a14="http://schemas.microsoft.com/office/drawing/2010/main"/>
              </a:ext>
            </a:extLst>
          </a:blip>
          <a:srcRect/>
          <a:stretch>
            <a:fillRect/>
          </a:stretch>
        </p:blipFill>
        <p:spPr bwMode="auto">
          <a:xfrm flipH="1">
            <a:off x="8001000" y="5901286"/>
            <a:ext cx="1143000" cy="95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 id="2147483661" r:id="rId11"/>
    <p:sldLayoutId id="2147483663" r:id="rId12"/>
    <p:sldLayoutId id="2147483664" r:id="rId13"/>
  </p:sldLayoutIdLst>
  <p:timing>
    <p:tnLst>
      <p:par>
        <p:cTn xmlns:p14="http://schemas.microsoft.com/office/powerpoint/2010/main" id="1" dur="indefinite" restart="never" nodeType="tmRoot"/>
      </p:par>
    </p:tnLst>
  </p:timing>
  <p:txStyles>
    <p:titleStyle>
      <a:lvl1pPr algn="l" rtl="0" eaLnBrk="1" latinLnBrk="0" hangingPunct="1">
        <a:spcBef>
          <a:spcPct val="0"/>
        </a:spcBef>
        <a:buNone/>
        <a:defRPr sz="36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900" indent="-342900" algn="l" rtl="0" eaLnBrk="1" latinLnBrk="0" hangingPunct="1">
        <a:spcBef>
          <a:spcPct val="20000"/>
        </a:spcBef>
        <a:buChar char="•"/>
        <a:defRPr sz="2000">
          <a:solidFill>
            <a:schemeClr val="tx1"/>
          </a:solidFill>
          <a:latin typeface="+mn-lt"/>
          <a:ea typeface="+mn-ea"/>
          <a:cs typeface="+mn-cs"/>
        </a:defRPr>
      </a:lvl1pPr>
      <a:lvl2pPr marL="742950" indent="-285750" algn="l" rtl="0" eaLnBrk="1" latinLnBrk="0" hangingPunct="1">
        <a:spcBef>
          <a:spcPct val="20000"/>
        </a:spcBef>
        <a:buChar char="–"/>
        <a:defRPr sz="2000">
          <a:solidFill>
            <a:schemeClr val="tx1"/>
          </a:solidFill>
          <a:latin typeface="+mn-lt"/>
          <a:ea typeface="+mn-ea"/>
          <a:cs typeface="+mn-cs"/>
        </a:defRPr>
      </a:lvl2pPr>
      <a:lvl3pPr marL="1143000" indent="-228600" algn="l" rtl="0" eaLnBrk="1" latinLnBrk="0" hangingPunct="1">
        <a:spcBef>
          <a:spcPct val="20000"/>
        </a:spcBef>
        <a:buChar char="•"/>
        <a:defRPr sz="2000">
          <a:solidFill>
            <a:schemeClr val="tx1"/>
          </a:solidFill>
          <a:latin typeface="+mn-lt"/>
          <a:ea typeface="+mn-ea"/>
          <a:cs typeface="+mn-cs"/>
        </a:defRPr>
      </a:lvl3pPr>
      <a:lvl4pPr marL="1600200" indent="-228600" algn="l" rtl="0" eaLnBrk="1" latinLnBrk="0" hangingPunct="1">
        <a:spcBef>
          <a:spcPct val="20000"/>
        </a:spcBef>
        <a:buChar char="–"/>
        <a:defRPr sz="2000">
          <a:solidFill>
            <a:schemeClr val="tx1"/>
          </a:solidFill>
          <a:latin typeface="+mn-lt"/>
          <a:ea typeface="+mn-ea"/>
          <a:cs typeface="+mn-cs"/>
        </a:defRPr>
      </a:lvl4pPr>
      <a:lvl5pPr marL="2057400" indent="-228600" algn="l" rtl="0" eaLnBrk="1" latinLnBrk="0" hangingPunct="1">
        <a:spcBef>
          <a:spcPct val="20000"/>
        </a:spcBef>
        <a:buChar char="»"/>
        <a:defRPr sz="20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 Id="rId3" Type="http://schemas.openxmlformats.org/officeDocument/2006/relationships/image" Target="../media/image1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10.xml"/><Relationship Id="rId2" Type="http://schemas.openxmlformats.org/officeDocument/2006/relationships/image" Target="../media/image1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22.jpe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3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palliumindia.org/cms/wp-content/uploads/2016/08/Man-seeks-euthanasia-for-son-The-Hindu.jpg" TargetMode="External"/><Relationship Id="rId3"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emf"/><Relationship Id="rId5" Type="http://schemas.openxmlformats.org/officeDocument/2006/relationships/image" Target="../media/image34.emf"/><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file://localhost/Users/gayatripalat/Documents/videos/Video%20Intrathecal%20Counseling%20.m4v"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hyperlink" Target="http://palliumindia.org/cms/wp-content/uploads/2016/08/Man-seeks-euthanasia-for-son-The-Hindu.jpg" TargetMode="External"/><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hyperlink" Target="http://palliumindia.org/cms/wp-content/uploads/2016/08/Man-seeks-euthanasia-for-son-The-Hindu.jpg" TargetMode="External"/><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5.w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p:cNvSpPr/>
          <p:nvPr/>
        </p:nvSpPr>
        <p:spPr>
          <a:xfrm>
            <a:off x="8572500" y="6038850"/>
            <a:ext cx="152400" cy="152400"/>
          </a:xfrm>
          <a:prstGeom prst="ellipse">
            <a:avLst/>
          </a:prstGeom>
        </p:spPr>
        <p:style>
          <a:lnRef idx="1">
            <a:schemeClr val="accent6"/>
          </a:lnRef>
          <a:fillRef idx="3">
            <a:schemeClr val="accent6"/>
          </a:fillRef>
          <a:effectRef idx="3">
            <a:schemeClr val="accent6"/>
          </a:effectRef>
          <a:fontRef idx="minor">
            <a:schemeClr val="lt1"/>
          </a:fontRef>
        </p:style>
        <p:txBody>
          <a:bodyPr anchor="ctr"/>
          <a:lstStyle>
            <a:extLst/>
          </a:lstStyle>
          <a:p>
            <a:pPr algn="ctr"/>
            <a:endParaRPr lang="en-US" dirty="0"/>
          </a:p>
        </p:txBody>
      </p:sp>
      <p:sp>
        <p:nvSpPr>
          <p:cNvPr id="27" name="Oval 28"/>
          <p:cNvSpPr/>
          <p:nvPr/>
        </p:nvSpPr>
        <p:spPr>
          <a:xfrm>
            <a:off x="8572500" y="6324600"/>
            <a:ext cx="152400" cy="152400"/>
          </a:xfrm>
          <a:prstGeom prst="ellipse">
            <a:avLst/>
          </a:prstGeom>
        </p:spPr>
        <p:style>
          <a:lnRef idx="1">
            <a:schemeClr val="accent4"/>
          </a:lnRef>
          <a:fillRef idx="3">
            <a:schemeClr val="accent4"/>
          </a:fillRef>
          <a:effectRef idx="3">
            <a:schemeClr val="accent4"/>
          </a:effectRef>
          <a:fontRef idx="minor">
            <a:schemeClr val="lt1"/>
          </a:fontRef>
        </p:style>
        <p:txBody>
          <a:bodyPr anchor="ctr"/>
          <a:lstStyle>
            <a:extLst/>
          </a:lstStyle>
          <a:p>
            <a:pPr algn="ctr"/>
            <a:endParaRPr lang="en-US"/>
          </a:p>
        </p:txBody>
      </p:sp>
      <p:sp>
        <p:nvSpPr>
          <p:cNvPr id="4" name="Oval 28"/>
          <p:cNvSpPr/>
          <p:nvPr/>
        </p:nvSpPr>
        <p:spPr>
          <a:xfrm>
            <a:off x="8572500" y="5476875"/>
            <a:ext cx="152400" cy="152400"/>
          </a:xfrm>
          <a:prstGeom prst="ellipse">
            <a:avLst/>
          </a:prstGeom>
        </p:spPr>
        <p:style>
          <a:lnRef idx="1">
            <a:schemeClr val="accent1"/>
          </a:lnRef>
          <a:fillRef idx="3">
            <a:schemeClr val="accent1"/>
          </a:fillRef>
          <a:effectRef idx="3">
            <a:schemeClr val="accent1"/>
          </a:effectRef>
          <a:fontRef idx="minor">
            <a:schemeClr val="lt1"/>
          </a:fontRef>
        </p:style>
        <p:txBody>
          <a:bodyPr anchor="ctr"/>
          <a:lstStyle>
            <a:extLst/>
          </a:lstStyle>
          <a:p>
            <a:pPr algn="ctr"/>
            <a:endParaRPr lang="en-US"/>
          </a:p>
        </p:txBody>
      </p:sp>
      <p:sp>
        <p:nvSpPr>
          <p:cNvPr id="12" name="Oval 28"/>
          <p:cNvSpPr/>
          <p:nvPr/>
        </p:nvSpPr>
        <p:spPr>
          <a:xfrm>
            <a:off x="8572500" y="5753100"/>
            <a:ext cx="152400" cy="152400"/>
          </a:xfrm>
          <a:prstGeom prst="ellipse">
            <a:avLst/>
          </a:prstGeom>
        </p:spPr>
        <p:style>
          <a:lnRef idx="1">
            <a:schemeClr val="accent3"/>
          </a:lnRef>
          <a:fillRef idx="3">
            <a:schemeClr val="accent3"/>
          </a:fillRef>
          <a:effectRef idx="3">
            <a:schemeClr val="accent3"/>
          </a:effectRef>
          <a:fontRef idx="minor">
            <a:schemeClr val="lt1"/>
          </a:fontRef>
        </p:style>
        <p:txBody>
          <a:bodyPr anchor="ctr"/>
          <a:lstStyle>
            <a:extLst/>
          </a:lstStyle>
          <a:p>
            <a:pPr algn="ctr"/>
            <a:endParaRPr lang="en-US"/>
          </a:p>
        </p:txBody>
      </p:sp>
      <p:sp>
        <p:nvSpPr>
          <p:cNvPr id="18" name="Rectangle 25"/>
          <p:cNvSpPr>
            <a:spLocks noGrp="1"/>
          </p:cNvSpPr>
          <p:nvPr>
            <p:ph type="subTitle" idx="1"/>
          </p:nvPr>
        </p:nvSpPr>
        <p:spPr>
          <a:xfrm>
            <a:off x="457200" y="5396132"/>
            <a:ext cx="8098302" cy="1233268"/>
          </a:xfrm>
        </p:spPr>
        <p:txBody>
          <a:bodyPr>
            <a:normAutofit fontScale="92500"/>
          </a:bodyPr>
          <a:lstStyle>
            <a:extLst/>
          </a:lstStyle>
          <a:p>
            <a:pPr algn="ctr"/>
            <a:r>
              <a:rPr lang="en-US" sz="2000" dirty="0" smtClean="0"/>
              <a:t>                                                      </a:t>
            </a:r>
            <a:r>
              <a:rPr lang="en-US" sz="2800" dirty="0" smtClean="0">
                <a:solidFill>
                  <a:srgbClr val="FFFF00"/>
                </a:solidFill>
              </a:rPr>
              <a:t>       </a:t>
            </a:r>
          </a:p>
          <a:p>
            <a:pPr algn="ctr"/>
            <a:r>
              <a:rPr lang="en-US" sz="2800" dirty="0">
                <a:solidFill>
                  <a:srgbClr val="FFFF00"/>
                </a:solidFill>
              </a:rPr>
              <a:t> </a:t>
            </a:r>
            <a:r>
              <a:rPr lang="en-US" sz="2800" dirty="0" smtClean="0">
                <a:solidFill>
                  <a:srgbClr val="FFFF00"/>
                </a:solidFill>
              </a:rPr>
              <a:t>                                                 DR GAYATRI PALAT</a:t>
            </a:r>
          </a:p>
        </p:txBody>
      </p:sp>
      <p:sp>
        <p:nvSpPr>
          <p:cNvPr id="10" name="Rectangle 24"/>
          <p:cNvSpPr>
            <a:spLocks noGrp="1"/>
          </p:cNvSpPr>
          <p:nvPr>
            <p:ph type="title"/>
          </p:nvPr>
        </p:nvSpPr>
        <p:spPr>
          <a:xfrm>
            <a:off x="1676400" y="281352"/>
            <a:ext cx="6890239" cy="4824048"/>
          </a:xfrm>
        </p:spPr>
        <p:txBody>
          <a:bodyPr>
            <a:normAutofit/>
          </a:bodyPr>
          <a:lstStyle>
            <a:extLst/>
          </a:lstStyle>
          <a:p>
            <a:r>
              <a:rPr lang="en-US" sz="5400" dirty="0" smtClean="0"/>
              <a:t>PALLIATIVE CARE FOR CHILDREN IN SOUTH  ASIA</a:t>
            </a:r>
            <a:endParaRPr lang="en-US" sz="5400" dirty="0"/>
          </a:p>
        </p:txBody>
      </p:sp>
      <p:pic>
        <p:nvPicPr>
          <p:cNvPr id="8" name="Picture 1" descr="PPT_End Title.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541" y="4447184"/>
            <a:ext cx="2895600" cy="2410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905000"/>
            <a:ext cx="8763000" cy="4953000"/>
          </a:xfrm>
        </p:spPr>
        <p:txBody>
          <a:bodyPr/>
          <a:lstStyle/>
          <a:p>
            <a:pPr marL="0" indent="0">
              <a:buNone/>
            </a:pPr>
            <a:r>
              <a:rPr lang="en-US" sz="3600" dirty="0">
                <a:latin typeface="Arial"/>
                <a:cs typeface="Arial"/>
              </a:rPr>
              <a:t>According to Global Atlas of Palliative Care, India has attained level two integration, i.e., sporadic distributions of services for provision of pediatric palliative </a:t>
            </a:r>
            <a:r>
              <a:rPr lang="en-US" sz="3600" dirty="0" smtClean="0">
                <a:latin typeface="Arial"/>
                <a:cs typeface="Arial"/>
              </a:rPr>
              <a:t>care</a:t>
            </a:r>
          </a:p>
          <a:p>
            <a:pPr marL="0" indent="0">
              <a:buNone/>
            </a:pPr>
            <a:endParaRPr lang="en-US" sz="3600" dirty="0" smtClean="0">
              <a:latin typeface="Arial"/>
              <a:cs typeface="Arial"/>
            </a:endParaRPr>
          </a:p>
          <a:p>
            <a:pPr marL="0" indent="0">
              <a:buNone/>
            </a:pPr>
            <a:r>
              <a:rPr lang="en-US" dirty="0"/>
              <a:t>WHO Global Atlas on Palliative Care at the End of Life; 2014. Available from: http://</a:t>
            </a:r>
            <a:r>
              <a:rPr lang="en-US" dirty="0" err="1"/>
              <a:t>www.thewhpca.org</a:t>
            </a:r>
            <a:r>
              <a:rPr lang="en-US" dirty="0"/>
              <a:t>/resources/global‐atlas‐on‐end‐of‐life‐care. </a:t>
            </a:r>
          </a:p>
          <a:p>
            <a:pPr marL="0" indent="0">
              <a:buNone/>
            </a:pPr>
            <a:endParaRPr lang="en-US" dirty="0"/>
          </a:p>
          <a:p>
            <a:endParaRPr lang="en-US" dirty="0"/>
          </a:p>
        </p:txBody>
      </p:sp>
      <p:sp>
        <p:nvSpPr>
          <p:cNvPr id="3" name="Title 2"/>
          <p:cNvSpPr>
            <a:spLocks noGrp="1"/>
          </p:cNvSpPr>
          <p:nvPr>
            <p:ph type="title"/>
          </p:nvPr>
        </p:nvSpPr>
        <p:spPr>
          <a:xfrm>
            <a:off x="228600" y="457200"/>
            <a:ext cx="8763000" cy="1143000"/>
          </a:xfrm>
        </p:spPr>
        <p:txBody>
          <a:bodyPr>
            <a:noAutofit/>
          </a:bodyPr>
          <a:lstStyle/>
          <a:p>
            <a:r>
              <a:rPr lang="en-US" sz="4800" dirty="0" smtClean="0">
                <a:solidFill>
                  <a:srgbClr val="FFFF00"/>
                </a:solidFill>
                <a:latin typeface="Arial"/>
                <a:cs typeface="Arial"/>
              </a:rPr>
              <a:t>Pediatric Palliative care in India</a:t>
            </a:r>
            <a:endParaRPr lang="en-US" sz="4800" dirty="0">
              <a:solidFill>
                <a:srgbClr val="FFFF00"/>
              </a:solidFill>
              <a:latin typeface="Arial"/>
              <a:cs typeface="Arial"/>
            </a:endParaRPr>
          </a:p>
        </p:txBody>
      </p:sp>
    </p:spTree>
    <p:extLst>
      <p:ext uri="{BB962C8B-B14F-4D97-AF65-F5344CB8AC3E}">
        <p14:creationId xmlns:p14="http://schemas.microsoft.com/office/powerpoint/2010/main" val="3814052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2362200"/>
            <a:ext cx="8839200" cy="4419600"/>
          </a:xfrm>
        </p:spPr>
        <p:txBody>
          <a:bodyPr>
            <a:noAutofit/>
          </a:bodyPr>
          <a:lstStyle/>
          <a:p>
            <a:r>
              <a:rPr lang="en-US" sz="3600" dirty="0">
                <a:latin typeface="Arial"/>
                <a:cs typeface="Arial"/>
              </a:rPr>
              <a:t>Oncologists referred patients late in the course of disease </a:t>
            </a:r>
            <a:r>
              <a:rPr lang="en-US" sz="3600" dirty="0" smtClean="0">
                <a:latin typeface="Arial"/>
                <a:cs typeface="Arial"/>
              </a:rPr>
              <a:t>trajectory </a:t>
            </a:r>
          </a:p>
          <a:p>
            <a:r>
              <a:rPr lang="en-US" sz="3600" dirty="0" smtClean="0">
                <a:latin typeface="Arial"/>
                <a:cs typeface="Arial"/>
              </a:rPr>
              <a:t>Most </a:t>
            </a:r>
            <a:r>
              <a:rPr lang="en-US" sz="3600" dirty="0">
                <a:latin typeface="Arial"/>
                <a:cs typeface="Arial"/>
              </a:rPr>
              <a:t>of the referrals were made for counseling and communication, </a:t>
            </a:r>
            <a:endParaRPr lang="en-US" sz="3600" dirty="0" smtClean="0">
              <a:latin typeface="Arial"/>
              <a:cs typeface="Arial"/>
            </a:endParaRPr>
          </a:p>
          <a:p>
            <a:r>
              <a:rPr lang="en-US" sz="3600" dirty="0" smtClean="0">
                <a:latin typeface="Arial"/>
                <a:cs typeface="Arial"/>
              </a:rPr>
              <a:t>Many </a:t>
            </a:r>
            <a:r>
              <a:rPr lang="en-US" sz="3600" dirty="0">
                <a:latin typeface="Arial"/>
                <a:cs typeface="Arial"/>
              </a:rPr>
              <a:t>patients had high symptom burden during </a:t>
            </a:r>
            <a:r>
              <a:rPr lang="en-US" sz="3600" dirty="0" smtClean="0">
                <a:latin typeface="Arial"/>
                <a:cs typeface="Arial"/>
              </a:rPr>
              <a:t>referral</a:t>
            </a:r>
            <a:endParaRPr lang="en-US" sz="3200" dirty="0">
              <a:latin typeface="Arial"/>
              <a:cs typeface="Arial"/>
            </a:endParaRPr>
          </a:p>
          <a:p>
            <a:pPr marL="0" indent="0">
              <a:buNone/>
            </a:pPr>
            <a:r>
              <a:rPr lang="en-US" sz="1800" b="1" dirty="0" err="1" smtClean="0">
                <a:latin typeface="Arial"/>
                <a:cs typeface="Arial"/>
              </a:rPr>
              <a:t>Arunangshu</a:t>
            </a:r>
            <a:r>
              <a:rPr lang="en-US" sz="1800" b="1" dirty="0" smtClean="0">
                <a:latin typeface="Arial"/>
                <a:cs typeface="Arial"/>
              </a:rPr>
              <a:t> </a:t>
            </a:r>
            <a:r>
              <a:rPr lang="en-US" sz="1800" b="1" dirty="0" err="1" smtClean="0">
                <a:latin typeface="Arial"/>
                <a:cs typeface="Arial"/>
              </a:rPr>
              <a:t>Ghoshal</a:t>
            </a:r>
            <a:r>
              <a:rPr lang="en-US" sz="1800" b="1" dirty="0" smtClean="0">
                <a:latin typeface="Arial"/>
                <a:cs typeface="Arial"/>
              </a:rPr>
              <a:t> et al., </a:t>
            </a:r>
            <a:r>
              <a:rPr lang="en-US" sz="1800" dirty="0" smtClean="0">
                <a:latin typeface="Arial"/>
                <a:cs typeface="Arial"/>
              </a:rPr>
              <a:t>Indian </a:t>
            </a:r>
            <a:r>
              <a:rPr lang="en-US" sz="1800" dirty="0">
                <a:latin typeface="Arial"/>
                <a:cs typeface="Arial"/>
              </a:rPr>
              <a:t>Journal of Palliative Care / </a:t>
            </a:r>
            <a:endParaRPr lang="en-US" sz="1800" dirty="0" smtClean="0">
              <a:latin typeface="Arial"/>
              <a:cs typeface="Arial"/>
            </a:endParaRPr>
          </a:p>
          <a:p>
            <a:pPr marL="0" indent="0">
              <a:buNone/>
            </a:pPr>
            <a:r>
              <a:rPr lang="en-US" sz="1800" dirty="0" smtClean="0">
                <a:latin typeface="Arial"/>
                <a:cs typeface="Arial"/>
              </a:rPr>
              <a:t>Jul</a:t>
            </a:r>
            <a:r>
              <a:rPr lang="en-US" sz="1800" dirty="0">
                <a:latin typeface="Arial"/>
                <a:cs typeface="Arial"/>
              </a:rPr>
              <a:t>-Sep 2016 / </a:t>
            </a:r>
            <a:r>
              <a:rPr lang="en-US" sz="1800" dirty="0" err="1">
                <a:latin typeface="Arial"/>
                <a:cs typeface="Arial"/>
              </a:rPr>
              <a:t>Vol</a:t>
            </a:r>
            <a:r>
              <a:rPr lang="en-US" sz="1800" dirty="0">
                <a:latin typeface="Arial"/>
                <a:cs typeface="Arial"/>
              </a:rPr>
              <a:t> 22 / Issue 3 </a:t>
            </a:r>
          </a:p>
        </p:txBody>
      </p:sp>
      <p:sp>
        <p:nvSpPr>
          <p:cNvPr id="3" name="Title 2"/>
          <p:cNvSpPr>
            <a:spLocks noGrp="1"/>
          </p:cNvSpPr>
          <p:nvPr>
            <p:ph type="title"/>
          </p:nvPr>
        </p:nvSpPr>
        <p:spPr>
          <a:xfrm>
            <a:off x="8681" y="152400"/>
            <a:ext cx="9448800" cy="2590800"/>
          </a:xfrm>
        </p:spPr>
        <p:txBody>
          <a:bodyPr>
            <a:normAutofit fontScale="90000"/>
          </a:bodyPr>
          <a:lstStyle/>
          <a:p>
            <a:r>
              <a:rPr lang="en-US" sz="4400" dirty="0">
                <a:solidFill>
                  <a:srgbClr val="FFFF00"/>
                </a:solidFill>
                <a:latin typeface="Arial"/>
                <a:cs typeface="Arial"/>
              </a:rPr>
              <a:t>Specialist Pediatric Palliative Care Referral Practices in Pediatric Oncology: A Large 5-year Retrospective Audit </a:t>
            </a:r>
            <a:r>
              <a:rPr lang="en-US" dirty="0"/>
              <a:t/>
            </a:r>
            <a:br>
              <a:rPr lang="en-US" dirty="0"/>
            </a:br>
            <a:endParaRPr lang="en-US" dirty="0"/>
          </a:p>
        </p:txBody>
      </p:sp>
    </p:spTree>
    <p:extLst>
      <p:ext uri="{BB962C8B-B14F-4D97-AF65-F5344CB8AC3E}">
        <p14:creationId xmlns:p14="http://schemas.microsoft.com/office/powerpoint/2010/main" val="36056813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ctrTitle"/>
          </p:nvPr>
        </p:nvSpPr>
        <p:spPr>
          <a:xfrm>
            <a:off x="685800" y="152400"/>
            <a:ext cx="7772400" cy="5257800"/>
          </a:xfrm>
        </p:spPr>
        <p:txBody>
          <a:bodyPr>
            <a:normAutofit fontScale="90000"/>
          </a:bodyPr>
          <a:lstStyle/>
          <a:p>
            <a:r>
              <a:rPr lang="en-US" sz="4000" b="0" dirty="0" smtClean="0">
                <a:solidFill>
                  <a:srgbClr val="FFFF00"/>
                </a:solidFill>
                <a:latin typeface="Arial" charset="0"/>
              </a:rPr>
              <a:t/>
            </a:r>
            <a:br>
              <a:rPr lang="en-US" sz="4000" b="0" dirty="0" smtClean="0">
                <a:solidFill>
                  <a:srgbClr val="FFFF00"/>
                </a:solidFill>
                <a:latin typeface="Arial" charset="0"/>
              </a:rPr>
            </a:br>
            <a:r>
              <a:rPr lang="en-US" sz="4000" b="0" dirty="0">
                <a:solidFill>
                  <a:srgbClr val="FFFF00"/>
                </a:solidFill>
                <a:latin typeface="Arial" charset="0"/>
              </a:rPr>
              <a:t/>
            </a:r>
            <a:br>
              <a:rPr lang="en-US" sz="4000" b="0" dirty="0">
                <a:solidFill>
                  <a:srgbClr val="FFFF00"/>
                </a:solidFill>
                <a:latin typeface="Arial" charset="0"/>
              </a:rPr>
            </a:br>
            <a:r>
              <a:rPr lang="en-US" sz="4000" b="0" dirty="0" smtClean="0">
                <a:solidFill>
                  <a:srgbClr val="FFFF00"/>
                </a:solidFill>
                <a:latin typeface="Arial" charset="0"/>
              </a:rPr>
              <a:t/>
            </a:r>
            <a:br>
              <a:rPr lang="en-US" sz="4000" b="0" dirty="0" smtClean="0">
                <a:solidFill>
                  <a:srgbClr val="FFFF00"/>
                </a:solidFill>
                <a:latin typeface="Arial" charset="0"/>
              </a:rPr>
            </a:br>
            <a:r>
              <a:rPr lang="en-US" sz="4000" b="0" dirty="0">
                <a:solidFill>
                  <a:srgbClr val="FFFF00"/>
                </a:solidFill>
                <a:latin typeface="Arial" charset="0"/>
              </a:rPr>
              <a:t/>
            </a:r>
            <a:br>
              <a:rPr lang="en-US" sz="4000" b="0" dirty="0">
                <a:solidFill>
                  <a:srgbClr val="FFFF00"/>
                </a:solidFill>
                <a:latin typeface="Arial" charset="0"/>
              </a:rPr>
            </a:br>
            <a:r>
              <a:rPr lang="en-US" sz="4000" b="0" dirty="0" smtClean="0">
                <a:solidFill>
                  <a:srgbClr val="FFFF00"/>
                </a:solidFill>
                <a:latin typeface="Arial" charset="0"/>
              </a:rPr>
              <a:t/>
            </a:r>
            <a:br>
              <a:rPr lang="en-US" sz="4000" b="0" dirty="0" smtClean="0">
                <a:solidFill>
                  <a:srgbClr val="FFFF00"/>
                </a:solidFill>
                <a:latin typeface="Arial" charset="0"/>
              </a:rPr>
            </a:br>
            <a:r>
              <a:rPr lang="en-US" sz="4000" b="0" dirty="0">
                <a:solidFill>
                  <a:srgbClr val="FFFF00"/>
                </a:solidFill>
                <a:latin typeface="Arial" charset="0"/>
              </a:rPr>
              <a:t/>
            </a:r>
            <a:br>
              <a:rPr lang="en-US" sz="4000" b="0" dirty="0">
                <a:solidFill>
                  <a:srgbClr val="FFFF00"/>
                </a:solidFill>
                <a:latin typeface="Arial" charset="0"/>
              </a:rPr>
            </a:br>
            <a:r>
              <a:rPr lang="en-US" sz="4000" b="0" dirty="0" smtClean="0">
                <a:solidFill>
                  <a:srgbClr val="FFFF00"/>
                </a:solidFill>
                <a:latin typeface="Arial" charset="0"/>
              </a:rPr>
              <a:t>Integrating </a:t>
            </a:r>
            <a:r>
              <a:rPr lang="en-US" sz="4000" b="0" dirty="0">
                <a:solidFill>
                  <a:srgbClr val="FFFF00"/>
                </a:solidFill>
                <a:latin typeface="Arial" charset="0"/>
              </a:rPr>
              <a:t>Palliative Care into a Pediatric Oncology </a:t>
            </a:r>
            <a:r>
              <a:rPr lang="en-US" sz="4000" b="0" dirty="0" smtClean="0">
                <a:solidFill>
                  <a:srgbClr val="FFFF00"/>
                </a:solidFill>
                <a:latin typeface="Arial" charset="0"/>
              </a:rPr>
              <a:t>Service in </a:t>
            </a:r>
            <a:r>
              <a:rPr lang="en-US" sz="4000" b="0" dirty="0">
                <a:solidFill>
                  <a:srgbClr val="FFFF00"/>
                </a:solidFill>
                <a:latin typeface="Arial" charset="0"/>
              </a:rPr>
              <a:t>a </a:t>
            </a:r>
            <a:r>
              <a:rPr lang="en-US" sz="4000" b="0" dirty="0" smtClean="0">
                <a:solidFill>
                  <a:srgbClr val="FFFF00"/>
                </a:solidFill>
                <a:latin typeface="Arial" charset="0"/>
              </a:rPr>
              <a:t>   Tertiary </a:t>
            </a:r>
            <a:r>
              <a:rPr lang="en-US" sz="4000" b="0" dirty="0">
                <a:solidFill>
                  <a:srgbClr val="FFFF00"/>
                </a:solidFill>
                <a:latin typeface="Arial" charset="0"/>
              </a:rPr>
              <a:t>Cancer Hospital </a:t>
            </a:r>
            <a:r>
              <a:rPr lang="en-US" sz="4000" b="0" dirty="0" smtClean="0">
                <a:solidFill>
                  <a:srgbClr val="FFFF00"/>
                </a:solidFill>
                <a:latin typeface="Arial" charset="0"/>
              </a:rPr>
              <a:t>– </a:t>
            </a:r>
            <a:br>
              <a:rPr lang="en-US" sz="4000" b="0" dirty="0" smtClean="0">
                <a:solidFill>
                  <a:srgbClr val="FFFF00"/>
                </a:solidFill>
                <a:latin typeface="Arial" charset="0"/>
              </a:rPr>
            </a:br>
            <a:r>
              <a:rPr lang="en-US" sz="4000" b="0" dirty="0" smtClean="0">
                <a:solidFill>
                  <a:srgbClr val="FFFF00"/>
                </a:solidFill>
                <a:latin typeface="Arial" charset="0"/>
              </a:rPr>
              <a:t>An Indian Experience </a:t>
            </a:r>
            <a:r>
              <a:rPr lang="en-US" dirty="0">
                <a:solidFill>
                  <a:srgbClr val="FFFF00"/>
                </a:solidFill>
                <a:latin typeface="Arial" charset="0"/>
              </a:rPr>
              <a:t/>
            </a:r>
            <a:br>
              <a:rPr lang="en-US" dirty="0">
                <a:solidFill>
                  <a:srgbClr val="FFFF00"/>
                </a:solidFill>
                <a:latin typeface="Arial" charset="0"/>
              </a:rPr>
            </a:br>
            <a:endParaRPr lang="en-US" dirty="0">
              <a:solidFill>
                <a:srgbClr val="FFFF00"/>
              </a:solidFill>
              <a:latin typeface="Arial" charset="0"/>
            </a:endParaRPr>
          </a:p>
        </p:txBody>
      </p:sp>
      <p:sp>
        <p:nvSpPr>
          <p:cNvPr id="20482" name="Subtitle 2"/>
          <p:cNvSpPr>
            <a:spLocks noGrp="1"/>
          </p:cNvSpPr>
          <p:nvPr>
            <p:ph type="subTitle" idx="1"/>
          </p:nvPr>
        </p:nvSpPr>
        <p:spPr>
          <a:xfrm>
            <a:off x="1503193" y="6781800"/>
            <a:ext cx="7620000" cy="76200"/>
          </a:xfrm>
        </p:spPr>
        <p:txBody>
          <a:bodyPr>
            <a:normAutofit fontScale="25000" lnSpcReduction="20000"/>
          </a:bodyPr>
          <a:lstStyle/>
          <a:p>
            <a:pPr algn="r"/>
            <a:endParaRPr lang="en-US" dirty="0">
              <a:solidFill>
                <a:schemeClr val="bg1"/>
              </a:solidFill>
              <a:latin typeface="Arial" charset="0"/>
            </a:endParaRPr>
          </a:p>
        </p:txBody>
      </p:sp>
    </p:spTree>
    <p:extLst>
      <p:ext uri="{BB962C8B-B14F-4D97-AF65-F5344CB8AC3E}">
        <p14:creationId xmlns:p14="http://schemas.microsoft.com/office/powerpoint/2010/main" val="407823179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5"/>
          <p:cNvSpPr>
            <a:spLocks noGrp="1"/>
          </p:cNvSpPr>
          <p:nvPr>
            <p:ph type="title"/>
          </p:nvPr>
        </p:nvSpPr>
        <p:spPr>
          <a:xfrm>
            <a:off x="0" y="274638"/>
            <a:ext cx="8991600" cy="1143000"/>
          </a:xfrm>
        </p:spPr>
        <p:txBody>
          <a:bodyPr>
            <a:normAutofit fontScale="90000"/>
          </a:bodyPr>
          <a:lstStyle/>
          <a:p>
            <a:pPr algn="ctr"/>
            <a:r>
              <a:rPr lang="en-US" dirty="0">
                <a:solidFill>
                  <a:srgbClr val="FFFF00"/>
                </a:solidFill>
                <a:latin typeface="Arial" charset="0"/>
              </a:rPr>
              <a:t/>
            </a:r>
            <a:br>
              <a:rPr lang="en-US" dirty="0">
                <a:solidFill>
                  <a:srgbClr val="FFFF00"/>
                </a:solidFill>
                <a:latin typeface="Arial" charset="0"/>
              </a:rPr>
            </a:br>
            <a:r>
              <a:rPr lang="en-US" sz="4400" dirty="0" smtClean="0">
                <a:solidFill>
                  <a:srgbClr val="FFFF00"/>
                </a:solidFill>
                <a:latin typeface="Arial" charset="0"/>
              </a:rPr>
              <a:t>MNJ Institute of Oncology, Hyderabad, India</a:t>
            </a:r>
            <a:endParaRPr lang="en-US" dirty="0">
              <a:solidFill>
                <a:srgbClr val="FFFF00"/>
              </a:solidFill>
              <a:latin typeface="Arial" charset="0"/>
            </a:endParaRPr>
          </a:p>
        </p:txBody>
      </p:sp>
      <p:sp>
        <p:nvSpPr>
          <p:cNvPr id="140290" name="Content Placeholder 2"/>
          <p:cNvSpPr>
            <a:spLocks noGrp="1"/>
          </p:cNvSpPr>
          <p:nvPr>
            <p:ph sz="half" idx="1"/>
          </p:nvPr>
        </p:nvSpPr>
        <p:spPr/>
        <p:txBody>
          <a:bodyPr>
            <a:normAutofit lnSpcReduction="10000"/>
          </a:bodyPr>
          <a:lstStyle/>
          <a:p>
            <a:pPr marL="0" indent="0">
              <a:buFontTx/>
              <a:buNone/>
              <a:defRPr/>
            </a:pPr>
            <a:endParaRPr lang="en-US" sz="4000" dirty="0" smtClean="0">
              <a:latin typeface="Arial" charset="0"/>
            </a:endParaRPr>
          </a:p>
          <a:p>
            <a:pPr>
              <a:defRPr/>
            </a:pPr>
            <a:r>
              <a:rPr lang="en-US" sz="4000" dirty="0" smtClean="0">
                <a:latin typeface="Arial" charset="0"/>
              </a:rPr>
              <a:t>A </a:t>
            </a:r>
            <a:r>
              <a:rPr lang="en-US" sz="4000" dirty="0">
                <a:latin typeface="Arial" charset="0"/>
              </a:rPr>
              <a:t>tertiary </a:t>
            </a:r>
            <a:r>
              <a:rPr lang="en-US" sz="4000" dirty="0" smtClean="0">
                <a:latin typeface="Arial" charset="0"/>
              </a:rPr>
              <a:t>care cancer hospital</a:t>
            </a:r>
          </a:p>
          <a:p>
            <a:pPr>
              <a:defRPr/>
            </a:pPr>
            <a:r>
              <a:rPr lang="en-US" sz="4000" dirty="0" smtClean="0">
                <a:latin typeface="Arial" charset="0"/>
              </a:rPr>
              <a:t>Caters to 84 million population</a:t>
            </a:r>
            <a:endParaRPr lang="en-US" sz="4000" dirty="0">
              <a:latin typeface="Arial" charset="0"/>
            </a:endParaRPr>
          </a:p>
          <a:p>
            <a:pPr marL="0" indent="0">
              <a:buFontTx/>
              <a:buNone/>
              <a:defRPr/>
            </a:pPr>
            <a:r>
              <a:rPr lang="en-US" sz="4000" dirty="0" smtClean="0">
                <a:solidFill>
                  <a:schemeClr val="bg1"/>
                </a:solidFill>
                <a:latin typeface="Arial" charset="0"/>
              </a:rPr>
              <a:t> </a:t>
            </a:r>
            <a:endParaRPr lang="en-US" sz="4000" dirty="0">
              <a:solidFill>
                <a:schemeClr val="bg1"/>
              </a:solidFill>
              <a:latin typeface="Arial" charset="0"/>
            </a:endParaRPr>
          </a:p>
        </p:txBody>
      </p:sp>
      <p:pic>
        <p:nvPicPr>
          <p:cNvPr id="26627" name="Content Placeholder 7" descr="_Andhra_Pradesh_locator_map.png"/>
          <p:cNvPicPr>
            <a:picLocks noGrp="1" noChangeAspect="1"/>
          </p:cNvPicPr>
          <p:nvPr>
            <p:ph sz="half" idx="2"/>
          </p:nvPr>
        </p:nvPicPr>
        <p:blipFill>
          <a:blip r:embed="rId2" cstate="print">
            <a:extLst>
              <a:ext uri="{28A0092B-C50C-407E-A947-70E740481C1C}">
                <a14:useLocalDpi xmlns:a14="http://schemas.microsoft.com/office/drawing/2010/main"/>
              </a:ext>
            </a:extLst>
          </a:blip>
          <a:srcRect l="700" r="700"/>
          <a:stretch>
            <a:fillRect/>
          </a:stretch>
        </p:blipFill>
        <p:spPr>
          <a:xfrm>
            <a:off x="4876800" y="2133600"/>
            <a:ext cx="4038600" cy="4525963"/>
          </a:xfrm>
        </p:spPr>
      </p:pic>
      <p:sp>
        <p:nvSpPr>
          <p:cNvPr id="10" name="Oval 9"/>
          <p:cNvSpPr/>
          <p:nvPr/>
        </p:nvSpPr>
        <p:spPr>
          <a:xfrm flipH="1">
            <a:off x="6248400" y="4876800"/>
            <a:ext cx="228600" cy="22860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34218590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152400" y="457200"/>
            <a:ext cx="8839200" cy="1143000"/>
          </a:xfrm>
        </p:spPr>
        <p:txBody>
          <a:bodyPr>
            <a:noAutofit/>
          </a:bodyPr>
          <a:lstStyle/>
          <a:p>
            <a:pPr algn="ctr"/>
            <a:r>
              <a:rPr lang="en-US" sz="4000" dirty="0" smtClean="0">
                <a:solidFill>
                  <a:srgbClr val="FFFF00"/>
                </a:solidFill>
                <a:latin typeface="Arial" charset="0"/>
              </a:rPr>
              <a:t>Department of Palliative </a:t>
            </a:r>
            <a:r>
              <a:rPr lang="en-US" sz="4000" dirty="0">
                <a:solidFill>
                  <a:srgbClr val="FFFF00"/>
                </a:solidFill>
                <a:latin typeface="Arial" charset="0"/>
              </a:rPr>
              <a:t>Care, MNJ Institute of Oncology</a:t>
            </a:r>
          </a:p>
        </p:txBody>
      </p:sp>
      <p:sp>
        <p:nvSpPr>
          <p:cNvPr id="27650" name="Content Placeholder 2"/>
          <p:cNvSpPr>
            <a:spLocks noGrp="1"/>
          </p:cNvSpPr>
          <p:nvPr>
            <p:ph idx="1"/>
          </p:nvPr>
        </p:nvSpPr>
        <p:spPr>
          <a:xfrm>
            <a:off x="304800" y="1905000"/>
            <a:ext cx="8534400" cy="4221163"/>
          </a:xfrm>
        </p:spPr>
        <p:txBody>
          <a:bodyPr/>
          <a:lstStyle/>
          <a:p>
            <a:pPr marL="0" indent="0" algn="ctr">
              <a:buFontTx/>
              <a:buNone/>
            </a:pPr>
            <a:r>
              <a:rPr lang="en-US" sz="3600" dirty="0" smtClean="0">
                <a:solidFill>
                  <a:srgbClr val="FFFFFF"/>
                </a:solidFill>
                <a:latin typeface="Arial" charset="0"/>
              </a:rPr>
              <a:t>One </a:t>
            </a:r>
            <a:r>
              <a:rPr lang="en-US" sz="3600" dirty="0">
                <a:solidFill>
                  <a:srgbClr val="FFFFFF"/>
                </a:solidFill>
                <a:latin typeface="Arial" charset="0"/>
              </a:rPr>
              <a:t>of the regional centers  in India for quality clinical services, training and advocacy and research</a:t>
            </a:r>
          </a:p>
        </p:txBody>
      </p:sp>
      <p:pic>
        <p:nvPicPr>
          <p:cNvPr id="27651" name="Picture 4" descr="P1010008"/>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57800" y="3914775"/>
            <a:ext cx="3690938"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813981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normAutofit/>
          </a:bodyPr>
          <a:lstStyle/>
          <a:p>
            <a:r>
              <a:rPr lang="en-US" sz="4400" dirty="0" smtClean="0">
                <a:solidFill>
                  <a:srgbClr val="FFFF00"/>
                </a:solidFill>
                <a:latin typeface="Arial" charset="0"/>
              </a:rPr>
              <a:t>Gaps Identified</a:t>
            </a:r>
            <a:endParaRPr lang="en-US" sz="4400" dirty="0">
              <a:solidFill>
                <a:srgbClr val="FFFF00"/>
              </a:solidFill>
              <a:latin typeface="Arial" charset="0"/>
            </a:endParaRPr>
          </a:p>
        </p:txBody>
      </p:sp>
      <p:sp>
        <p:nvSpPr>
          <p:cNvPr id="123906" name="Content Placeholder 2"/>
          <p:cNvSpPr>
            <a:spLocks noGrp="1"/>
          </p:cNvSpPr>
          <p:nvPr>
            <p:ph idx="1"/>
          </p:nvPr>
        </p:nvSpPr>
        <p:spPr>
          <a:xfrm>
            <a:off x="228600" y="1905000"/>
            <a:ext cx="8763000" cy="4221163"/>
          </a:xfrm>
        </p:spPr>
        <p:txBody>
          <a:bodyPr>
            <a:normAutofit/>
          </a:bodyPr>
          <a:lstStyle/>
          <a:p>
            <a:pPr>
              <a:defRPr/>
            </a:pPr>
            <a:endParaRPr lang="en-US" sz="3600" dirty="0">
              <a:latin typeface="Arial" charset="0"/>
            </a:endParaRPr>
          </a:p>
          <a:p>
            <a:pPr marL="0" indent="0">
              <a:buFontTx/>
              <a:buNone/>
              <a:defRPr/>
            </a:pPr>
            <a:r>
              <a:rPr lang="en-US" sz="4400" dirty="0">
                <a:solidFill>
                  <a:srgbClr val="FFFFFF"/>
                </a:solidFill>
                <a:latin typeface="Arial" charset="0"/>
              </a:rPr>
              <a:t>1000 children with cancer / </a:t>
            </a:r>
            <a:r>
              <a:rPr lang="en-US" sz="4400" dirty="0" smtClean="0">
                <a:solidFill>
                  <a:srgbClr val="FFFFFF"/>
                </a:solidFill>
                <a:latin typeface="Arial" charset="0"/>
              </a:rPr>
              <a:t>year</a:t>
            </a:r>
            <a:endParaRPr lang="en-US" sz="4400" dirty="0">
              <a:solidFill>
                <a:srgbClr val="FFFFFF"/>
              </a:solidFill>
              <a:latin typeface="Arial" charset="0"/>
            </a:endParaRPr>
          </a:p>
          <a:p>
            <a:pPr>
              <a:defRPr/>
            </a:pPr>
            <a:r>
              <a:rPr lang="en-US" sz="4400" dirty="0">
                <a:solidFill>
                  <a:srgbClr val="FFFFFF"/>
                </a:solidFill>
                <a:latin typeface="Arial" charset="0"/>
              </a:rPr>
              <a:t>Low Cure </a:t>
            </a:r>
            <a:r>
              <a:rPr lang="en-US" sz="4400" dirty="0" smtClean="0">
                <a:solidFill>
                  <a:srgbClr val="FFFFFF"/>
                </a:solidFill>
                <a:latin typeface="Arial" charset="0"/>
              </a:rPr>
              <a:t>Rates &lt; 20%</a:t>
            </a:r>
            <a:endParaRPr lang="en-US" sz="4400" dirty="0">
              <a:solidFill>
                <a:srgbClr val="FFFFFF"/>
              </a:solidFill>
              <a:latin typeface="Arial" charset="0"/>
            </a:endParaRPr>
          </a:p>
          <a:p>
            <a:pPr>
              <a:defRPr/>
            </a:pPr>
            <a:r>
              <a:rPr lang="en-US" sz="4400" dirty="0">
                <a:solidFill>
                  <a:srgbClr val="FFFFFF"/>
                </a:solidFill>
                <a:latin typeface="Arial" charset="0"/>
              </a:rPr>
              <a:t>High Treatment Abandonment</a:t>
            </a:r>
          </a:p>
          <a:p>
            <a:pPr marL="0" indent="0">
              <a:buNone/>
              <a:defRPr/>
            </a:pPr>
            <a:endParaRPr lang="en-US" sz="4000" dirty="0">
              <a:latin typeface="Arial" charset="0"/>
            </a:endParaRPr>
          </a:p>
          <a:p>
            <a:pPr>
              <a:defRPr/>
            </a:pPr>
            <a:endParaRPr lang="en-US" sz="3600" dirty="0">
              <a:latin typeface="Arial" charset="0"/>
            </a:endParaRPr>
          </a:p>
        </p:txBody>
      </p:sp>
    </p:spTree>
    <p:extLst>
      <p:ext uri="{BB962C8B-B14F-4D97-AF65-F5344CB8AC3E}">
        <p14:creationId xmlns:p14="http://schemas.microsoft.com/office/powerpoint/2010/main" val="37573185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Content Placeholder 1"/>
          <p:cNvSpPr>
            <a:spLocks noGrp="1"/>
          </p:cNvSpPr>
          <p:nvPr>
            <p:ph sz="quarter" idx="4294967295"/>
          </p:nvPr>
        </p:nvSpPr>
        <p:spPr>
          <a:xfrm>
            <a:off x="152400" y="1524000"/>
            <a:ext cx="8839200" cy="4572000"/>
          </a:xfrm>
        </p:spPr>
        <p:txBody>
          <a:bodyPr/>
          <a:lstStyle/>
          <a:p>
            <a:pPr marL="0" indent="0">
              <a:buNone/>
            </a:pPr>
            <a:r>
              <a:rPr lang="en-US" sz="3600" dirty="0">
                <a:solidFill>
                  <a:srgbClr val="FFFFFF"/>
                </a:solidFill>
                <a:latin typeface="Arial" charset="0"/>
              </a:rPr>
              <a:t>Children require long, intensive curative treatment </a:t>
            </a:r>
            <a:endParaRPr lang="en-US" sz="3600" dirty="0" smtClean="0">
              <a:solidFill>
                <a:srgbClr val="FFFFFF"/>
              </a:solidFill>
              <a:latin typeface="Arial" charset="0"/>
            </a:endParaRPr>
          </a:p>
          <a:p>
            <a:pPr marL="0" indent="0">
              <a:buNone/>
            </a:pPr>
            <a:endParaRPr lang="en-US" sz="3600" dirty="0">
              <a:solidFill>
                <a:srgbClr val="FFFFFF"/>
              </a:solidFill>
              <a:latin typeface="Arial" charset="0"/>
            </a:endParaRPr>
          </a:p>
          <a:p>
            <a:r>
              <a:rPr lang="en-US" sz="3600" dirty="0">
                <a:solidFill>
                  <a:srgbClr val="FFFFFF"/>
                </a:solidFill>
                <a:latin typeface="Arial" charset="0"/>
              </a:rPr>
              <a:t>Painful procedures, various symptoms </a:t>
            </a:r>
          </a:p>
          <a:p>
            <a:r>
              <a:rPr lang="en-US" sz="3600" dirty="0">
                <a:solidFill>
                  <a:srgbClr val="FFFFFF"/>
                </a:solidFill>
                <a:latin typeface="Arial" charset="0"/>
              </a:rPr>
              <a:t>Emotional trauma and exhaustion</a:t>
            </a:r>
          </a:p>
          <a:p>
            <a:r>
              <a:rPr lang="en-US" sz="3600" dirty="0">
                <a:solidFill>
                  <a:srgbClr val="FFFFFF"/>
                </a:solidFill>
                <a:latin typeface="Arial" charset="0"/>
              </a:rPr>
              <a:t>Families often travel long distances and stay in the hospital for weeks together</a:t>
            </a:r>
          </a:p>
        </p:txBody>
      </p:sp>
      <p:sp>
        <p:nvSpPr>
          <p:cNvPr id="29698" name="Title 2"/>
          <p:cNvSpPr>
            <a:spLocks noGrp="1"/>
          </p:cNvSpPr>
          <p:nvPr>
            <p:ph type="title"/>
          </p:nvPr>
        </p:nvSpPr>
        <p:spPr>
          <a:xfrm>
            <a:off x="914400" y="228600"/>
            <a:ext cx="7696200" cy="1143000"/>
          </a:xfrm>
        </p:spPr>
        <p:txBody>
          <a:bodyPr>
            <a:normAutofit/>
          </a:bodyPr>
          <a:lstStyle/>
          <a:p>
            <a:r>
              <a:rPr lang="en-US" sz="4400" dirty="0" smtClean="0">
                <a:solidFill>
                  <a:srgbClr val="FFFF00"/>
                </a:solidFill>
                <a:latin typeface="Arial" charset="0"/>
              </a:rPr>
              <a:t>…Gaps Identified</a:t>
            </a:r>
            <a:endParaRPr lang="en-US" sz="4400" dirty="0">
              <a:solidFill>
                <a:srgbClr val="FFFF00"/>
              </a:solidFill>
              <a:latin typeface="Arial" charset="0"/>
            </a:endParaRPr>
          </a:p>
        </p:txBody>
      </p:sp>
    </p:spTree>
    <p:extLst>
      <p:ext uri="{BB962C8B-B14F-4D97-AF65-F5344CB8AC3E}">
        <p14:creationId xmlns:p14="http://schemas.microsoft.com/office/powerpoint/2010/main" val="11541565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9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69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69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4"/>
          <p:cNvSpPr>
            <a:spLocks noGrp="1"/>
          </p:cNvSpPr>
          <p:nvPr>
            <p:ph type="title"/>
          </p:nvPr>
        </p:nvSpPr>
        <p:spPr>
          <a:xfrm flipV="1">
            <a:off x="0" y="152400"/>
            <a:ext cx="9144000" cy="76200"/>
          </a:xfrm>
        </p:spPr>
        <p:txBody>
          <a:bodyPr>
            <a:normAutofit fontScale="90000"/>
          </a:bodyPr>
          <a:lstStyle/>
          <a:p>
            <a:endParaRPr lang="en-US" sz="5400">
              <a:solidFill>
                <a:srgbClr val="FFFF00"/>
              </a:solidFill>
              <a:latin typeface="Arial" charset="0"/>
            </a:endParaRPr>
          </a:p>
        </p:txBody>
      </p:sp>
      <p:sp>
        <p:nvSpPr>
          <p:cNvPr id="6" name="Content Placeholder 5"/>
          <p:cNvSpPr>
            <a:spLocks noGrp="1"/>
          </p:cNvSpPr>
          <p:nvPr>
            <p:ph idx="1"/>
          </p:nvPr>
        </p:nvSpPr>
        <p:spPr>
          <a:xfrm>
            <a:off x="457200" y="228600"/>
            <a:ext cx="8229600" cy="6324600"/>
          </a:xfrm>
        </p:spPr>
        <p:txBody>
          <a:bodyPr/>
          <a:lstStyle/>
          <a:p>
            <a:pPr marL="0" indent="0" algn="ctr">
              <a:buFontTx/>
              <a:buNone/>
              <a:defRPr/>
            </a:pPr>
            <a:r>
              <a:rPr lang="en-US" sz="4400" dirty="0" smtClean="0">
                <a:solidFill>
                  <a:srgbClr val="FFFF00"/>
                </a:solidFill>
                <a:latin typeface="Arial" charset="0"/>
              </a:rPr>
              <a:t>“</a:t>
            </a:r>
            <a:r>
              <a:rPr lang="en-US" sz="4400" dirty="0">
                <a:solidFill>
                  <a:srgbClr val="FFFF00"/>
                </a:solidFill>
                <a:latin typeface="Arial" charset="0"/>
              </a:rPr>
              <a:t>If you send me home, they will never bring me back”</a:t>
            </a:r>
            <a:br>
              <a:rPr lang="en-US" sz="4400" dirty="0">
                <a:solidFill>
                  <a:srgbClr val="FFFF00"/>
                </a:solidFill>
                <a:latin typeface="Arial" charset="0"/>
              </a:rPr>
            </a:br>
            <a:r>
              <a:rPr lang="en-US" sz="3600" dirty="0">
                <a:solidFill>
                  <a:srgbClr val="FFFF00"/>
                </a:solidFill>
                <a:latin typeface="Arial" charset="0"/>
              </a:rPr>
              <a:t/>
            </a:r>
            <a:br>
              <a:rPr lang="en-US" sz="3600" dirty="0">
                <a:solidFill>
                  <a:srgbClr val="FFFF00"/>
                </a:solidFill>
                <a:latin typeface="Arial" charset="0"/>
              </a:rPr>
            </a:br>
            <a:r>
              <a:rPr lang="en-US" dirty="0" err="1">
                <a:solidFill>
                  <a:srgbClr val="FFFF00"/>
                </a:solidFill>
                <a:latin typeface="Arial" charset="0"/>
              </a:rPr>
              <a:t>Firdous</a:t>
            </a:r>
            <a:r>
              <a:rPr lang="en-US" dirty="0">
                <a:solidFill>
                  <a:srgbClr val="FFFF00"/>
                </a:solidFill>
                <a:latin typeface="Arial" charset="0"/>
              </a:rPr>
              <a:t>, a 12 year old girl with Osteosarcoma</a:t>
            </a:r>
            <a:r>
              <a:rPr lang="en-US" dirty="0">
                <a:latin typeface="Arial" charset="0"/>
              </a:rPr>
              <a:t/>
            </a:r>
            <a:br>
              <a:rPr lang="en-US" dirty="0">
                <a:latin typeface="Arial" charset="0"/>
              </a:rPr>
            </a:br>
            <a:endParaRPr lang="en-US" dirty="0" smtClean="0">
              <a:latin typeface="Arial" charset="0"/>
            </a:endParaRPr>
          </a:p>
          <a:p>
            <a:pPr marL="0" indent="0" algn="ctr">
              <a:buFontTx/>
              <a:buNone/>
              <a:defRPr/>
            </a:pPr>
            <a:endParaRPr lang="en-US" sz="2800" dirty="0" smtClean="0">
              <a:latin typeface="Arial" charset="0"/>
            </a:endParaRPr>
          </a:p>
          <a:p>
            <a:pPr marL="0" indent="0">
              <a:buFontTx/>
              <a:buNone/>
              <a:defRPr/>
            </a:pPr>
            <a:r>
              <a:rPr lang="en-US" sz="3600" dirty="0" smtClean="0"/>
              <a:t>Existing </a:t>
            </a:r>
            <a:r>
              <a:rPr lang="en-US" sz="3600" dirty="0"/>
              <a:t>socio-economic conditions </a:t>
            </a:r>
            <a:r>
              <a:rPr lang="en-US" sz="3600" dirty="0" smtClean="0"/>
              <a:t>render </a:t>
            </a:r>
            <a:r>
              <a:rPr lang="en-US" sz="3600" dirty="0"/>
              <a:t>some children vulnerable and more at risk to abuse, exploitation and neglect. </a:t>
            </a:r>
            <a:endParaRPr lang="en-US" sz="3600" dirty="0" smtClean="0"/>
          </a:p>
          <a:p>
            <a:pPr>
              <a:defRPr/>
            </a:pPr>
            <a:endParaRPr lang="en-US" sz="3600" dirty="0"/>
          </a:p>
        </p:txBody>
      </p:sp>
    </p:spTree>
    <p:extLst>
      <p:ext uri="{BB962C8B-B14F-4D97-AF65-F5344CB8AC3E}">
        <p14:creationId xmlns:p14="http://schemas.microsoft.com/office/powerpoint/2010/main" val="38169246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762000" y="762000"/>
            <a:ext cx="8077200" cy="838200"/>
          </a:xfrm>
        </p:spPr>
        <p:txBody>
          <a:bodyPr/>
          <a:lstStyle/>
          <a:p>
            <a:pPr eaLnBrk="1" hangingPunct="1">
              <a:defRPr/>
            </a:pPr>
            <a:r>
              <a:rPr lang="en-US" sz="4800" dirty="0" smtClean="0">
                <a:solidFill>
                  <a:srgbClr val="FFFF00"/>
                </a:solidFill>
                <a:effectLst>
                  <a:outerShdw blurRad="38100" dist="38100" dir="2700000" algn="tl">
                    <a:srgbClr val="000000"/>
                  </a:outerShdw>
                </a:effectLst>
                <a:latin typeface="Comic Sans MS" charset="0"/>
                <a:cs typeface="Arial" charset="0"/>
              </a:rPr>
              <a:t>Total Suffering</a:t>
            </a:r>
            <a:endParaRPr lang="en-US" sz="4800" dirty="0">
              <a:solidFill>
                <a:srgbClr val="FFFF00"/>
              </a:solidFill>
              <a:effectLst>
                <a:outerShdw blurRad="38100" dist="38100" dir="2700000" algn="tl">
                  <a:srgbClr val="000000"/>
                </a:outerShdw>
              </a:effectLst>
              <a:latin typeface="Comic Sans MS" charset="0"/>
              <a:cs typeface="Arial" charset="0"/>
            </a:endParaRPr>
          </a:p>
        </p:txBody>
      </p:sp>
      <p:sp>
        <p:nvSpPr>
          <p:cNvPr id="31746" name="Oval 3"/>
          <p:cNvSpPr>
            <a:spLocks noChangeArrowheads="1"/>
          </p:cNvSpPr>
          <p:nvPr/>
        </p:nvSpPr>
        <p:spPr bwMode="auto">
          <a:xfrm>
            <a:off x="2590800" y="2362200"/>
            <a:ext cx="2514600" cy="2286000"/>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747" name="Oval 4"/>
          <p:cNvSpPr>
            <a:spLocks noChangeArrowheads="1"/>
          </p:cNvSpPr>
          <p:nvPr/>
        </p:nvSpPr>
        <p:spPr bwMode="auto">
          <a:xfrm>
            <a:off x="4114800" y="3962400"/>
            <a:ext cx="2514600" cy="2286000"/>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748" name="Oval 5"/>
          <p:cNvSpPr>
            <a:spLocks noChangeArrowheads="1"/>
          </p:cNvSpPr>
          <p:nvPr/>
        </p:nvSpPr>
        <p:spPr bwMode="auto">
          <a:xfrm>
            <a:off x="2590800" y="3886200"/>
            <a:ext cx="2514600" cy="2286000"/>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749" name="Oval 6"/>
          <p:cNvSpPr>
            <a:spLocks noChangeArrowheads="1"/>
          </p:cNvSpPr>
          <p:nvPr/>
        </p:nvSpPr>
        <p:spPr bwMode="auto">
          <a:xfrm>
            <a:off x="4191000" y="2362200"/>
            <a:ext cx="2514600" cy="2286000"/>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sz="2400">
              <a:solidFill>
                <a:schemeClr val="bg1"/>
              </a:solidFill>
              <a:latin typeface="Times New Roman" charset="0"/>
            </a:endParaRPr>
          </a:p>
        </p:txBody>
      </p:sp>
      <p:sp>
        <p:nvSpPr>
          <p:cNvPr id="31750" name="Text Box 7"/>
          <p:cNvSpPr txBox="1">
            <a:spLocks noChangeArrowheads="1"/>
          </p:cNvSpPr>
          <p:nvPr/>
        </p:nvSpPr>
        <p:spPr bwMode="auto">
          <a:xfrm>
            <a:off x="5105400" y="5100638"/>
            <a:ext cx="16081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b="1">
                <a:solidFill>
                  <a:srgbClr val="FFFFFF"/>
                </a:solidFill>
                <a:latin typeface="Arial Narrow" charset="0"/>
                <a:cs typeface="Arial" charset="0"/>
              </a:rPr>
              <a:t>Emotional</a:t>
            </a:r>
            <a:endParaRPr lang="en-US" sz="2800">
              <a:solidFill>
                <a:srgbClr val="FFFFFF"/>
              </a:solidFill>
              <a:latin typeface="Times New Roman" charset="0"/>
              <a:cs typeface="Arial" charset="0"/>
            </a:endParaRPr>
          </a:p>
        </p:txBody>
      </p:sp>
      <p:sp>
        <p:nvSpPr>
          <p:cNvPr id="31751" name="Text Box 8"/>
          <p:cNvSpPr txBox="1">
            <a:spLocks noChangeArrowheads="1"/>
          </p:cNvSpPr>
          <p:nvPr/>
        </p:nvSpPr>
        <p:spPr bwMode="auto">
          <a:xfrm>
            <a:off x="2819400" y="5024438"/>
            <a:ext cx="1620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b="1">
                <a:solidFill>
                  <a:srgbClr val="FFFFFF"/>
                </a:solidFill>
                <a:cs typeface="Arial" charset="0"/>
              </a:rPr>
              <a:t>Spiritual</a:t>
            </a:r>
            <a:endParaRPr lang="en-US" sz="2800">
              <a:solidFill>
                <a:srgbClr val="FFFFFF"/>
              </a:solidFill>
              <a:cs typeface="Arial" charset="0"/>
            </a:endParaRPr>
          </a:p>
        </p:txBody>
      </p:sp>
      <p:sp>
        <p:nvSpPr>
          <p:cNvPr id="31752" name="Text Box 9"/>
          <p:cNvSpPr txBox="1">
            <a:spLocks noChangeArrowheads="1"/>
          </p:cNvSpPr>
          <p:nvPr/>
        </p:nvSpPr>
        <p:spPr bwMode="auto">
          <a:xfrm>
            <a:off x="5181600" y="2890838"/>
            <a:ext cx="1641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b="1" dirty="0">
                <a:solidFill>
                  <a:srgbClr val="FFFFFF"/>
                </a:solidFill>
                <a:cs typeface="Arial" charset="0"/>
              </a:rPr>
              <a:t>Physical</a:t>
            </a:r>
            <a:endParaRPr lang="en-US" sz="2800" dirty="0">
              <a:solidFill>
                <a:srgbClr val="FFFFFF"/>
              </a:solidFill>
              <a:cs typeface="Arial" charset="0"/>
            </a:endParaRPr>
          </a:p>
        </p:txBody>
      </p:sp>
      <p:sp>
        <p:nvSpPr>
          <p:cNvPr id="31753" name="Text Box 10"/>
          <p:cNvSpPr txBox="1">
            <a:spLocks noChangeArrowheads="1"/>
          </p:cNvSpPr>
          <p:nvPr/>
        </p:nvSpPr>
        <p:spPr bwMode="auto">
          <a:xfrm>
            <a:off x="2879725" y="2855913"/>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a:solidFill>
                  <a:srgbClr val="FFFFFF"/>
                </a:solidFill>
                <a:cs typeface="Arial" charset="0"/>
              </a:rPr>
              <a:t>Social</a:t>
            </a:r>
            <a:endParaRPr lang="en-US" sz="3200">
              <a:solidFill>
                <a:srgbClr val="FFFFFF"/>
              </a:solidFill>
              <a:cs typeface="Arial" charset="0"/>
            </a:endParaRPr>
          </a:p>
        </p:txBody>
      </p:sp>
    </p:spTree>
    <p:extLst>
      <p:ext uri="{BB962C8B-B14F-4D97-AF65-F5344CB8AC3E}">
        <p14:creationId xmlns:p14="http://schemas.microsoft.com/office/powerpoint/2010/main" val="10078325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457200" y="274638"/>
            <a:ext cx="8229600" cy="1554162"/>
          </a:xfrm>
        </p:spPr>
        <p:txBody>
          <a:bodyPr>
            <a:normAutofit/>
          </a:bodyPr>
          <a:lstStyle/>
          <a:p>
            <a:r>
              <a:rPr lang="en-US" dirty="0">
                <a:solidFill>
                  <a:srgbClr val="FFFF00"/>
                </a:solidFill>
                <a:latin typeface="Arial" charset="0"/>
              </a:rPr>
              <a:t>Integrated Pediatric </a:t>
            </a:r>
            <a:r>
              <a:rPr lang="en-US" dirty="0" smtClean="0">
                <a:solidFill>
                  <a:srgbClr val="FFFF00"/>
                </a:solidFill>
                <a:latin typeface="Arial" charset="0"/>
              </a:rPr>
              <a:t>Palliative </a:t>
            </a:r>
            <a:r>
              <a:rPr lang="en-US" dirty="0">
                <a:solidFill>
                  <a:srgbClr val="FFFF00"/>
                </a:solidFill>
                <a:latin typeface="Arial" charset="0"/>
              </a:rPr>
              <a:t>Care </a:t>
            </a:r>
            <a:r>
              <a:rPr lang="en-US" dirty="0" smtClean="0">
                <a:solidFill>
                  <a:srgbClr val="FFFF00"/>
                </a:solidFill>
                <a:latin typeface="Arial" charset="0"/>
              </a:rPr>
              <a:t>Approach in </a:t>
            </a:r>
            <a:r>
              <a:rPr lang="en-US" dirty="0">
                <a:solidFill>
                  <a:srgbClr val="FFFF00"/>
                </a:solidFill>
                <a:latin typeface="Arial" charset="0"/>
              </a:rPr>
              <a:t>MNJ IO</a:t>
            </a:r>
            <a:r>
              <a:rPr lang="en-US" dirty="0" smtClean="0">
                <a:solidFill>
                  <a:srgbClr val="FFFF00"/>
                </a:solidFill>
                <a:latin typeface="Arial" charset="0"/>
              </a:rPr>
              <a:t>-2007</a:t>
            </a:r>
            <a:endParaRPr lang="en-US" dirty="0">
              <a:solidFill>
                <a:srgbClr val="FFFF00"/>
              </a:solidFill>
              <a:latin typeface="Arial" charset="0"/>
            </a:endParaRPr>
          </a:p>
        </p:txBody>
      </p:sp>
      <p:sp>
        <p:nvSpPr>
          <p:cNvPr id="23555" name="Content Placeholder 2"/>
          <p:cNvSpPr>
            <a:spLocks noGrp="1"/>
          </p:cNvSpPr>
          <p:nvPr>
            <p:ph idx="1"/>
          </p:nvPr>
        </p:nvSpPr>
        <p:spPr>
          <a:xfrm>
            <a:off x="304800" y="1600200"/>
            <a:ext cx="8382000" cy="5105400"/>
          </a:xfrm>
        </p:spPr>
        <p:txBody>
          <a:bodyPr/>
          <a:lstStyle/>
          <a:p>
            <a:pPr marL="1174750" lvl="2" indent="-195263" eaLnBrk="1" hangingPunct="1">
              <a:spcBef>
                <a:spcPct val="0"/>
              </a:spcBef>
              <a:spcAft>
                <a:spcPts val="775"/>
              </a:spcAft>
              <a:buClr>
                <a:srgbClr val="000000"/>
              </a:buClr>
              <a:buFontTx/>
              <a:buNone/>
              <a:defRPr/>
            </a:pPr>
            <a:endParaRPr lang="en-US" sz="3600" dirty="0">
              <a:latin typeface="Arial" charset="0"/>
            </a:endParaRPr>
          </a:p>
          <a:p>
            <a:pPr marL="1150937" lvl="1" indent="-571500">
              <a:spcBef>
                <a:spcPct val="0"/>
              </a:spcBef>
              <a:spcAft>
                <a:spcPts val="775"/>
              </a:spcAft>
              <a:buClr>
                <a:srgbClr val="FFFF00"/>
              </a:buClr>
              <a:buFont typeface="Wingdings" charset="2"/>
              <a:buChar char="Ø"/>
              <a:defRPr/>
            </a:pPr>
            <a:r>
              <a:rPr lang="en-US" sz="4000" dirty="0" smtClean="0">
                <a:solidFill>
                  <a:srgbClr val="FFFFFF"/>
                </a:solidFill>
                <a:latin typeface="Arial" charset="0"/>
              </a:rPr>
              <a:t>To </a:t>
            </a:r>
            <a:r>
              <a:rPr lang="en-US" sz="4000" dirty="0">
                <a:solidFill>
                  <a:srgbClr val="FFFFFF"/>
                </a:solidFill>
                <a:latin typeface="Arial" charset="0"/>
              </a:rPr>
              <a:t>incorporate palliative care into the care of the child right from the time of </a:t>
            </a:r>
            <a:r>
              <a:rPr lang="en-US" sz="4000" dirty="0" smtClean="0">
                <a:solidFill>
                  <a:srgbClr val="FFFFFF"/>
                </a:solidFill>
                <a:latin typeface="Arial" charset="0"/>
              </a:rPr>
              <a:t>diagnosis</a:t>
            </a:r>
          </a:p>
          <a:p>
            <a:pPr marL="1150937" lvl="1" indent="-571500">
              <a:spcBef>
                <a:spcPct val="0"/>
              </a:spcBef>
              <a:spcAft>
                <a:spcPts val="775"/>
              </a:spcAft>
              <a:buClr>
                <a:srgbClr val="FFFF00"/>
              </a:buClr>
              <a:buFont typeface="Wingdings" charset="2"/>
              <a:buChar char="Ø"/>
              <a:defRPr/>
            </a:pPr>
            <a:r>
              <a:rPr lang="en-US" sz="4000" dirty="0" smtClean="0">
                <a:solidFill>
                  <a:srgbClr val="FFFFFF"/>
                </a:solidFill>
                <a:latin typeface="Arial" charset="0"/>
              </a:rPr>
              <a:t>Zero</a:t>
            </a:r>
            <a:r>
              <a:rPr lang="en-US" sz="4000" dirty="0">
                <a:solidFill>
                  <a:srgbClr val="FFFFFF"/>
                </a:solidFill>
                <a:latin typeface="Arial" charset="0"/>
              </a:rPr>
              <a:t>-tolerance to pain – every effort to keep a child pain </a:t>
            </a:r>
            <a:r>
              <a:rPr lang="en-US" sz="4000" dirty="0" smtClean="0">
                <a:solidFill>
                  <a:srgbClr val="FFFFFF"/>
                </a:solidFill>
                <a:latin typeface="Arial" charset="0"/>
              </a:rPr>
              <a:t>free </a:t>
            </a:r>
          </a:p>
          <a:p>
            <a:pPr marL="579437" lvl="1" indent="0" eaLnBrk="1" hangingPunct="1">
              <a:spcBef>
                <a:spcPct val="0"/>
              </a:spcBef>
              <a:spcAft>
                <a:spcPts val="775"/>
              </a:spcAft>
              <a:buClr>
                <a:srgbClr val="FFFF00"/>
              </a:buClr>
              <a:buFontTx/>
              <a:buNone/>
              <a:defRPr/>
            </a:pPr>
            <a:r>
              <a:rPr lang="en-US" sz="4000" dirty="0">
                <a:solidFill>
                  <a:srgbClr val="FFFFFF"/>
                </a:solidFill>
                <a:latin typeface="Arial" charset="0"/>
              </a:rPr>
              <a:t> </a:t>
            </a:r>
            <a:r>
              <a:rPr lang="en-US" sz="4000" dirty="0" smtClean="0">
                <a:solidFill>
                  <a:srgbClr val="FFFFFF"/>
                </a:solidFill>
                <a:latin typeface="Arial" charset="0"/>
              </a:rPr>
              <a:t>    </a:t>
            </a:r>
          </a:p>
          <a:p>
            <a:pPr marL="579437" lvl="1" indent="0" eaLnBrk="1" hangingPunct="1">
              <a:spcBef>
                <a:spcPct val="0"/>
              </a:spcBef>
              <a:spcAft>
                <a:spcPts val="775"/>
              </a:spcAft>
              <a:buClr>
                <a:srgbClr val="FFFF00"/>
              </a:buClr>
              <a:buFontTx/>
              <a:buNone/>
              <a:defRPr/>
            </a:pPr>
            <a:endParaRPr lang="en-US" sz="4000" dirty="0">
              <a:latin typeface="Arial" charset="0"/>
              <a:cs typeface="Andale Sans UI" charset="0"/>
            </a:endParaRPr>
          </a:p>
          <a:p>
            <a:pPr>
              <a:defRPr/>
            </a:pPr>
            <a:endParaRPr lang="en-US" sz="4000" dirty="0">
              <a:latin typeface="Arial" charset="0"/>
              <a:cs typeface="Andale Sans UI" charset="0"/>
            </a:endParaRPr>
          </a:p>
        </p:txBody>
      </p:sp>
    </p:spTree>
    <p:extLst>
      <p:ext uri="{BB962C8B-B14F-4D97-AF65-F5344CB8AC3E}">
        <p14:creationId xmlns:p14="http://schemas.microsoft.com/office/powerpoint/2010/main" val="12780800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3555">
                                            <p:txEl>
                                              <p:pRg st="1" end="1"/>
                                            </p:txEl>
                                          </p:spTgt>
                                        </p:tgtEl>
                                        <p:attrNameLst>
                                          <p:attrName>style.visibility</p:attrName>
                                        </p:attrNameLst>
                                      </p:cBhvr>
                                      <p:to>
                                        <p:strVal val="visible"/>
                                      </p:to>
                                    </p:set>
                                    <p:anim calcmode="lin" valueType="num">
                                      <p:cBhvr additive="base">
                                        <p:cTn id="7" dur="500" fill="hold"/>
                                        <p:tgtEl>
                                          <p:spTgt spid="23555">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55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3555">
                                            <p:txEl>
                                              <p:pRg st="2" end="2"/>
                                            </p:txEl>
                                          </p:spTgt>
                                        </p:tgtEl>
                                        <p:attrNameLst>
                                          <p:attrName>style.visibility</p:attrName>
                                        </p:attrNameLst>
                                      </p:cBhvr>
                                      <p:to>
                                        <p:strVal val="visible"/>
                                      </p:to>
                                    </p:set>
                                    <p:anim calcmode="lin" valueType="num">
                                      <p:cBhvr additive="base">
                                        <p:cTn id="13" dur="500" fill="hold"/>
                                        <p:tgtEl>
                                          <p:spTgt spid="2355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355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23555">
                                            <p:txEl>
                                              <p:pRg st="3" end="3"/>
                                            </p:txEl>
                                          </p:spTgt>
                                        </p:tgtEl>
                                        <p:attrNameLst>
                                          <p:attrName>style.visibility</p:attrName>
                                        </p:attrNameLst>
                                      </p:cBhvr>
                                      <p:to>
                                        <p:strVal val="visible"/>
                                      </p:to>
                                    </p:set>
                                    <p:anim calcmode="lin" valueType="num">
                                      <p:cBhvr additive="base">
                                        <p:cTn id="19" dur="500" fill="hold"/>
                                        <p:tgtEl>
                                          <p:spTgt spid="23555">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355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905000"/>
            <a:ext cx="8763000" cy="4724400"/>
          </a:xfrm>
        </p:spPr>
        <p:txBody>
          <a:bodyPr/>
          <a:lstStyle/>
          <a:p>
            <a:pPr marL="0" indent="0">
              <a:buNone/>
            </a:pPr>
            <a:r>
              <a:rPr lang="en-US" sz="3600" dirty="0" smtClean="0">
                <a:latin typeface="Arial"/>
                <a:cs typeface="Arial"/>
              </a:rPr>
              <a:t>Afghanistan, Bangladesh, Bhutan, Maldives, Nepal, India, Pakistan and </a:t>
            </a:r>
            <a:r>
              <a:rPr lang="en-US" sz="3600" dirty="0" err="1" smtClean="0">
                <a:latin typeface="Arial"/>
                <a:cs typeface="Arial"/>
              </a:rPr>
              <a:t>Srilanka</a:t>
            </a:r>
            <a:endParaRPr lang="en-US" sz="3600" dirty="0" smtClean="0">
              <a:latin typeface="Arial"/>
              <a:cs typeface="Arial"/>
            </a:endParaRPr>
          </a:p>
          <a:p>
            <a:pPr>
              <a:buFont typeface="Wingdings" charset="2"/>
              <a:buChar char="Ø"/>
            </a:pPr>
            <a:r>
              <a:rPr lang="en-US" sz="3600" dirty="0" smtClean="0">
                <a:latin typeface="Arial"/>
                <a:cs typeface="Arial"/>
              </a:rPr>
              <a:t>1/4rth of world population</a:t>
            </a:r>
          </a:p>
          <a:p>
            <a:pPr>
              <a:buFont typeface="Wingdings" charset="2"/>
              <a:buChar char="Ø"/>
            </a:pPr>
            <a:r>
              <a:rPr lang="en-US" sz="3600" dirty="0">
                <a:latin typeface="Arial"/>
                <a:cs typeface="Arial"/>
              </a:rPr>
              <a:t>Many ancient </a:t>
            </a:r>
            <a:r>
              <a:rPr lang="en-US" sz="3600" dirty="0" smtClean="0">
                <a:latin typeface="Arial"/>
                <a:cs typeface="Arial"/>
              </a:rPr>
              <a:t>cultures, diverse religions and </a:t>
            </a:r>
            <a:r>
              <a:rPr lang="en-US" sz="3600" dirty="0">
                <a:latin typeface="Arial"/>
                <a:cs typeface="Arial"/>
              </a:rPr>
              <a:t>beliefs </a:t>
            </a:r>
            <a:endParaRPr lang="en-US" sz="3600" dirty="0" smtClean="0">
              <a:latin typeface="Arial"/>
              <a:cs typeface="Arial"/>
            </a:endParaRPr>
          </a:p>
          <a:p>
            <a:pPr>
              <a:buFont typeface="Wingdings" charset="2"/>
              <a:buChar char="Ø"/>
            </a:pPr>
            <a:r>
              <a:rPr lang="en-US" sz="3600" dirty="0" smtClean="0">
                <a:latin typeface="Arial"/>
                <a:cs typeface="Arial"/>
              </a:rPr>
              <a:t>Some </a:t>
            </a:r>
            <a:r>
              <a:rPr lang="en-US" sz="3600" dirty="0">
                <a:latin typeface="Arial"/>
                <a:cs typeface="Arial"/>
              </a:rPr>
              <a:t>broad similarities </a:t>
            </a:r>
            <a:r>
              <a:rPr lang="en-US" sz="2800" dirty="0">
                <a:latin typeface="Arial"/>
                <a:cs typeface="Arial"/>
              </a:rPr>
              <a:t> </a:t>
            </a:r>
          </a:p>
          <a:p>
            <a:pPr marL="0" indent="0">
              <a:buNone/>
            </a:pPr>
            <a:endParaRPr lang="en-US" dirty="0" smtClean="0"/>
          </a:p>
          <a:p>
            <a:endParaRPr lang="en-US" dirty="0"/>
          </a:p>
        </p:txBody>
      </p:sp>
      <p:sp>
        <p:nvSpPr>
          <p:cNvPr id="3" name="Title 2"/>
          <p:cNvSpPr>
            <a:spLocks noGrp="1"/>
          </p:cNvSpPr>
          <p:nvPr>
            <p:ph type="title"/>
          </p:nvPr>
        </p:nvSpPr>
        <p:spPr>
          <a:xfrm>
            <a:off x="457200" y="152400"/>
            <a:ext cx="8534400" cy="1447800"/>
          </a:xfrm>
        </p:spPr>
        <p:txBody>
          <a:bodyPr>
            <a:normAutofit/>
          </a:bodyPr>
          <a:lstStyle/>
          <a:p>
            <a:r>
              <a:rPr lang="en-US" sz="4800" dirty="0" smtClean="0">
                <a:solidFill>
                  <a:srgbClr val="FFFF00"/>
                </a:solidFill>
                <a:latin typeface="Arial"/>
                <a:cs typeface="Arial"/>
              </a:rPr>
              <a:t>South Asian Countries</a:t>
            </a:r>
            <a:endParaRPr lang="en-US" sz="4800" dirty="0">
              <a:solidFill>
                <a:srgbClr val="FFFF00"/>
              </a:solidFill>
              <a:latin typeface="Arial"/>
              <a:cs typeface="Arial"/>
            </a:endParaRPr>
          </a:p>
        </p:txBody>
      </p:sp>
    </p:spTree>
    <p:extLst>
      <p:ext uri="{BB962C8B-B14F-4D97-AF65-F5344CB8AC3E}">
        <p14:creationId xmlns:p14="http://schemas.microsoft.com/office/powerpoint/2010/main" val="42891995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1"/>
          <p:cNvSpPr>
            <a:spLocks noGrp="1"/>
          </p:cNvSpPr>
          <p:nvPr>
            <p:ph type="title"/>
          </p:nvPr>
        </p:nvSpPr>
        <p:spPr>
          <a:xfrm>
            <a:off x="457200" y="457200"/>
            <a:ext cx="8153400" cy="1143000"/>
          </a:xfrm>
        </p:spPr>
        <p:txBody>
          <a:bodyPr>
            <a:normAutofit/>
          </a:bodyPr>
          <a:lstStyle/>
          <a:p>
            <a:pPr eaLnBrk="1" hangingPunct="1">
              <a:buSzPct val="45000"/>
              <a:buFont typeface="StarSymbol" charset="0"/>
              <a:buNone/>
            </a:pPr>
            <a:r>
              <a:rPr lang="en-US" sz="4800" dirty="0">
                <a:solidFill>
                  <a:srgbClr val="FFFF00"/>
                </a:solidFill>
                <a:latin typeface="Albany" charset="0"/>
              </a:rPr>
              <a:t>Integrated Palliative Care</a:t>
            </a:r>
          </a:p>
        </p:txBody>
      </p:sp>
      <p:graphicFrame>
        <p:nvGraphicFramePr>
          <p:cNvPr id="4" name="Content Placeholder 3"/>
          <p:cNvGraphicFramePr>
            <a:graphicFrameLocks noGrp="1"/>
          </p:cNvGraphicFramePr>
          <p:nvPr>
            <p:ph idx="1"/>
          </p:nvPr>
        </p:nvGraphicFramePr>
        <p:xfrm>
          <a:off x="493920" y="1700818"/>
          <a:ext cx="8032320" cy="37559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Oval 5"/>
          <p:cNvSpPr/>
          <p:nvPr/>
        </p:nvSpPr>
        <p:spPr>
          <a:xfrm>
            <a:off x="1254125" y="5434013"/>
            <a:ext cx="2765425" cy="103663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anchor="ctr"/>
          <a:lstStyle/>
          <a:p>
            <a:pPr algn="ctr" fontAlgn="auto">
              <a:spcBef>
                <a:spcPts val="0"/>
              </a:spcBef>
              <a:spcAft>
                <a:spcPts val="0"/>
              </a:spcAft>
              <a:defRPr/>
            </a:pPr>
            <a:r>
              <a:rPr lang="en-US" sz="2400" dirty="0"/>
              <a:t>Palliative Coordinator and Medical Oncology team</a:t>
            </a:r>
          </a:p>
        </p:txBody>
      </p:sp>
      <p:cxnSp>
        <p:nvCxnSpPr>
          <p:cNvPr id="9" name="Straight Arrow Connector 8"/>
          <p:cNvCxnSpPr>
            <a:stCxn id="6" idx="0"/>
          </p:cNvCxnSpPr>
          <p:nvPr/>
        </p:nvCxnSpPr>
        <p:spPr>
          <a:xfrm rot="5400000" flipH="1" flipV="1">
            <a:off x="1771650" y="4568825"/>
            <a:ext cx="1728788" cy="1588"/>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676945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le 1"/>
          <p:cNvSpPr>
            <a:spLocks noGrp="1"/>
          </p:cNvSpPr>
          <p:nvPr>
            <p:ph type="title"/>
          </p:nvPr>
        </p:nvSpPr>
        <p:spPr>
          <a:xfrm>
            <a:off x="533400" y="228600"/>
            <a:ext cx="8077200" cy="1143000"/>
          </a:xfrm>
        </p:spPr>
        <p:txBody>
          <a:bodyPr>
            <a:normAutofit/>
          </a:bodyPr>
          <a:lstStyle/>
          <a:p>
            <a:pPr eaLnBrk="1" hangingPunct="1">
              <a:buSzPct val="45000"/>
              <a:buFont typeface="StarSymbol" charset="0"/>
              <a:buNone/>
            </a:pPr>
            <a:r>
              <a:rPr lang="en-US" sz="4400" dirty="0">
                <a:solidFill>
                  <a:srgbClr val="FFFF00"/>
                </a:solidFill>
                <a:latin typeface="Albany" charset="0"/>
              </a:rPr>
              <a:t>Integrated Palliative Care </a:t>
            </a:r>
          </a:p>
        </p:txBody>
      </p:sp>
      <p:sp>
        <p:nvSpPr>
          <p:cNvPr id="3" name="Rounded Rectangle 2"/>
          <p:cNvSpPr/>
          <p:nvPr/>
        </p:nvSpPr>
        <p:spPr>
          <a:xfrm>
            <a:off x="563563" y="1700213"/>
            <a:ext cx="2027237" cy="8905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anchor="ctr"/>
          <a:lstStyle/>
          <a:p>
            <a:pPr algn="ctr" fontAlgn="auto">
              <a:spcBef>
                <a:spcPts val="0"/>
              </a:spcBef>
              <a:spcAft>
                <a:spcPts val="0"/>
              </a:spcAft>
              <a:defRPr/>
            </a:pPr>
            <a:r>
              <a:rPr lang="en-US" sz="3200" dirty="0"/>
              <a:t>Palliative Care only</a:t>
            </a:r>
          </a:p>
        </p:txBody>
      </p:sp>
      <p:sp>
        <p:nvSpPr>
          <p:cNvPr id="4" name="Rounded Rectangle 3"/>
          <p:cNvSpPr/>
          <p:nvPr/>
        </p:nvSpPr>
        <p:spPr>
          <a:xfrm>
            <a:off x="228600" y="3352800"/>
            <a:ext cx="23622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anchor="ctr"/>
          <a:lstStyle/>
          <a:p>
            <a:pPr algn="ctr" fontAlgn="auto">
              <a:spcBef>
                <a:spcPts val="0"/>
              </a:spcBef>
              <a:spcAft>
                <a:spcPts val="0"/>
              </a:spcAft>
              <a:defRPr/>
            </a:pPr>
            <a:r>
              <a:rPr lang="en-US" sz="3200" dirty="0"/>
              <a:t>Palliative Treatment</a:t>
            </a:r>
          </a:p>
        </p:txBody>
      </p:sp>
      <p:sp>
        <p:nvSpPr>
          <p:cNvPr id="5" name="Rounded Rectangle 4"/>
          <p:cNvSpPr/>
          <p:nvPr/>
        </p:nvSpPr>
        <p:spPr>
          <a:xfrm>
            <a:off x="533400" y="5181600"/>
            <a:ext cx="2033588" cy="942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anchor="ctr"/>
          <a:lstStyle/>
          <a:p>
            <a:pPr algn="ctr" fontAlgn="auto">
              <a:spcBef>
                <a:spcPts val="0"/>
              </a:spcBef>
              <a:spcAft>
                <a:spcPts val="0"/>
              </a:spcAft>
              <a:defRPr/>
            </a:pPr>
            <a:r>
              <a:rPr lang="en-US" sz="2800" dirty="0"/>
              <a:t>Curative Therapy</a:t>
            </a:r>
          </a:p>
        </p:txBody>
      </p:sp>
      <p:sp>
        <p:nvSpPr>
          <p:cNvPr id="6" name="Rounded Rectangle 5"/>
          <p:cNvSpPr/>
          <p:nvPr/>
        </p:nvSpPr>
        <p:spPr>
          <a:xfrm>
            <a:off x="6507163" y="1700213"/>
            <a:ext cx="2005012" cy="8905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anchor="ctr"/>
          <a:lstStyle/>
          <a:p>
            <a:pPr algn="ctr" fontAlgn="auto">
              <a:spcBef>
                <a:spcPts val="0"/>
              </a:spcBef>
              <a:spcAft>
                <a:spcPts val="0"/>
              </a:spcAft>
              <a:defRPr/>
            </a:pPr>
            <a:r>
              <a:rPr lang="en-US" sz="3200" dirty="0"/>
              <a:t>End of Life care</a:t>
            </a:r>
          </a:p>
        </p:txBody>
      </p:sp>
      <p:sp>
        <p:nvSpPr>
          <p:cNvPr id="7" name="Rounded Rectangle 6"/>
          <p:cNvSpPr/>
          <p:nvPr/>
        </p:nvSpPr>
        <p:spPr>
          <a:xfrm>
            <a:off x="6645275" y="3498850"/>
            <a:ext cx="2005013" cy="6207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anchor="ctr"/>
          <a:lstStyle/>
          <a:p>
            <a:pPr algn="ctr" fontAlgn="auto">
              <a:spcBef>
                <a:spcPts val="0"/>
              </a:spcBef>
              <a:spcAft>
                <a:spcPts val="0"/>
              </a:spcAft>
              <a:defRPr/>
            </a:pPr>
            <a:r>
              <a:rPr lang="en-US" sz="3200" dirty="0"/>
              <a:t>Cure</a:t>
            </a:r>
          </a:p>
        </p:txBody>
      </p:sp>
      <p:sp>
        <p:nvSpPr>
          <p:cNvPr id="8" name="Rounded Rectangle 7"/>
          <p:cNvSpPr/>
          <p:nvPr/>
        </p:nvSpPr>
        <p:spPr>
          <a:xfrm>
            <a:off x="3505200" y="3498850"/>
            <a:ext cx="2590800" cy="920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anchor="ctr"/>
          <a:lstStyle/>
          <a:p>
            <a:pPr algn="ctr" fontAlgn="auto">
              <a:spcBef>
                <a:spcPts val="0"/>
              </a:spcBef>
              <a:spcAft>
                <a:spcPts val="0"/>
              </a:spcAft>
              <a:defRPr/>
            </a:pPr>
            <a:r>
              <a:rPr lang="en-US" sz="2800" dirty="0"/>
              <a:t>Symptomatic Treatment</a:t>
            </a:r>
          </a:p>
        </p:txBody>
      </p:sp>
      <p:cxnSp>
        <p:nvCxnSpPr>
          <p:cNvPr id="19" name="Straight Arrow Connector 18"/>
          <p:cNvCxnSpPr>
            <a:stCxn id="3" idx="3"/>
            <a:endCxn id="6" idx="1"/>
          </p:cNvCxnSpPr>
          <p:nvPr/>
        </p:nvCxnSpPr>
        <p:spPr>
          <a:xfrm>
            <a:off x="2590800" y="2144713"/>
            <a:ext cx="3916363"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4" idx="3"/>
            <a:endCxn id="8" idx="1"/>
          </p:cNvCxnSpPr>
          <p:nvPr/>
        </p:nvCxnSpPr>
        <p:spPr>
          <a:xfrm>
            <a:off x="2590800" y="3810000"/>
            <a:ext cx="914400" cy="14922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8" idx="3"/>
          </p:cNvCxnSpPr>
          <p:nvPr/>
        </p:nvCxnSpPr>
        <p:spPr>
          <a:xfrm flipV="1">
            <a:off x="6096000" y="2667000"/>
            <a:ext cx="762000" cy="129222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5" idx="3"/>
          </p:cNvCxnSpPr>
          <p:nvPr/>
        </p:nvCxnSpPr>
        <p:spPr>
          <a:xfrm flipV="1">
            <a:off x="2566988" y="4572000"/>
            <a:ext cx="1547812" cy="10810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flipH="1" flipV="1">
            <a:off x="5194300" y="4119563"/>
            <a:ext cx="1587"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8" idx="3"/>
            <a:endCxn id="7" idx="1"/>
          </p:cNvCxnSpPr>
          <p:nvPr/>
        </p:nvCxnSpPr>
        <p:spPr>
          <a:xfrm flipV="1">
            <a:off x="6096000" y="3810000"/>
            <a:ext cx="549275" cy="14922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850940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05"/>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 calcmode="lin" valueType="num">
                                      <p:cBhvr>
                                        <p:cTn id="9" dur="500" fill="hold"/>
                                        <p:tgtEl>
                                          <p:spTgt spid="3"/>
                                        </p:tgtEl>
                                        <p:attrNameLst>
                                          <p:attrName>ppt_x</p:attrName>
                                        </p:attrNameLst>
                                      </p:cBhvr>
                                      <p:tavLst>
                                        <p:tav tm="0">
                                          <p:val>
                                            <p:strVal val="#ppt_x-.2"/>
                                          </p:val>
                                        </p:tav>
                                        <p:tav tm="100000">
                                          <p:val>
                                            <p:strVal val="#ppt_x"/>
                                          </p:val>
                                        </p:tav>
                                      </p:tavLst>
                                    </p:anim>
                                    <p:anim calcmode="lin" valueType="num">
                                      <p:cBhvr>
                                        <p:cTn id="10" dur="500" fill="hold"/>
                                        <p:tgtEl>
                                          <p:spTgt spid="3"/>
                                        </p:tgtEl>
                                        <p:attrNameLst>
                                          <p:attrName>ppt_y</p:attrName>
                                        </p:attrNameLst>
                                      </p:cBhvr>
                                      <p:tavLst>
                                        <p:tav tm="0">
                                          <p:val>
                                            <p:strVal val="#ppt_y"/>
                                          </p:val>
                                        </p:tav>
                                        <p:tav tm="100000">
                                          <p:val>
                                            <p:strVal val="#ppt_y"/>
                                          </p:val>
                                        </p:tav>
                                      </p:tavLst>
                                    </p:anim>
                                    <p:animEffect transition="in" filter="fade">
                                      <p:cBhvr>
                                        <p:cTn id="11" dur="500"/>
                                        <p:tgtEl>
                                          <p:spTgt spid="3"/>
                                        </p:tgtEl>
                                      </p:cBhvr>
                                    </p:animEffect>
                                  </p:childTnLst>
                                </p:cTn>
                              </p:par>
                              <p:par>
                                <p:cTn id="12" presetID="58" presetClass="entr" presetSubtype="0" accel="10000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strVal val="#ppt_w*2.5"/>
                                          </p:val>
                                        </p:tav>
                                        <p:tav tm="100000">
                                          <p:val>
                                            <p:strVal val="#ppt_w"/>
                                          </p:val>
                                        </p:tav>
                                      </p:tavLst>
                                    </p:anim>
                                    <p:anim calcmode="lin" valueType="num">
                                      <p:cBhvr>
                                        <p:cTn id="15" dur="500" fill="hold"/>
                                        <p:tgtEl>
                                          <p:spTgt spid="19"/>
                                        </p:tgtEl>
                                        <p:attrNameLst>
                                          <p:attrName>ppt_h</p:attrName>
                                        </p:attrNameLst>
                                      </p:cBhvr>
                                      <p:tavLst>
                                        <p:tav tm="0">
                                          <p:val>
                                            <p:strVal val="#ppt_h*0.01"/>
                                          </p:val>
                                        </p:tav>
                                        <p:tav tm="100000">
                                          <p:val>
                                            <p:strVal val="#ppt_h"/>
                                          </p:val>
                                        </p:tav>
                                      </p:tavLst>
                                    </p:anim>
                                    <p:anim calcmode="lin" valueType="num">
                                      <p:cBhvr>
                                        <p:cTn id="16" dur="500" fill="hold"/>
                                        <p:tgtEl>
                                          <p:spTgt spid="19"/>
                                        </p:tgtEl>
                                        <p:attrNameLst>
                                          <p:attrName>ppt_x</p:attrName>
                                        </p:attrNameLst>
                                      </p:cBhvr>
                                      <p:tavLst>
                                        <p:tav tm="0">
                                          <p:val>
                                            <p:strVal val="#ppt_x"/>
                                          </p:val>
                                        </p:tav>
                                        <p:tav tm="100000">
                                          <p:val>
                                            <p:strVal val="#ppt_x"/>
                                          </p:val>
                                        </p:tav>
                                      </p:tavLst>
                                    </p:anim>
                                    <p:anim calcmode="lin" valueType="num">
                                      <p:cBhvr>
                                        <p:cTn id="17" dur="500" fill="hold"/>
                                        <p:tgtEl>
                                          <p:spTgt spid="19"/>
                                        </p:tgtEl>
                                        <p:attrNameLst>
                                          <p:attrName>ppt_y</p:attrName>
                                        </p:attrNameLst>
                                      </p:cBhvr>
                                      <p:tavLst>
                                        <p:tav tm="0">
                                          <p:val>
                                            <p:strVal val="#ppt_h+1"/>
                                          </p:val>
                                        </p:tav>
                                        <p:tav tm="100000">
                                          <p:val>
                                            <p:strVal val="#ppt_y"/>
                                          </p:val>
                                        </p:tav>
                                      </p:tavLst>
                                    </p:anim>
                                    <p:animEffect transition="in" filter="fade">
                                      <p:cBhvr>
                                        <p:cTn id="18" dur="500"/>
                                        <p:tgtEl>
                                          <p:spTgt spid="19"/>
                                        </p:tgtEl>
                                      </p:cBhvr>
                                    </p:animEffect>
                                  </p:childTnLst>
                                </p:cTn>
                              </p:par>
                              <p:par>
                                <p:cTn id="19" presetID="54" presetClass="entr" presetSubtype="0" accel="10000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strVal val="#ppt_w*0.05"/>
                                          </p:val>
                                        </p:tav>
                                        <p:tav tm="100000">
                                          <p:val>
                                            <p:strVal val="#ppt_w"/>
                                          </p:val>
                                        </p:tav>
                                      </p:tavLst>
                                    </p:anim>
                                    <p:anim calcmode="lin" valueType="num">
                                      <p:cBhvr>
                                        <p:cTn id="22" dur="500" fill="hold"/>
                                        <p:tgtEl>
                                          <p:spTgt spid="6"/>
                                        </p:tgtEl>
                                        <p:attrNameLst>
                                          <p:attrName>ppt_h</p:attrName>
                                        </p:attrNameLst>
                                      </p:cBhvr>
                                      <p:tavLst>
                                        <p:tav tm="0">
                                          <p:val>
                                            <p:strVal val="#ppt_h"/>
                                          </p:val>
                                        </p:tav>
                                        <p:tav tm="100000">
                                          <p:val>
                                            <p:strVal val="#ppt_h"/>
                                          </p:val>
                                        </p:tav>
                                      </p:tavLst>
                                    </p:anim>
                                    <p:anim calcmode="lin" valueType="num">
                                      <p:cBhvr>
                                        <p:cTn id="23" dur="500" fill="hold"/>
                                        <p:tgtEl>
                                          <p:spTgt spid="6"/>
                                        </p:tgtEl>
                                        <p:attrNameLst>
                                          <p:attrName>ppt_x</p:attrName>
                                        </p:attrNameLst>
                                      </p:cBhvr>
                                      <p:tavLst>
                                        <p:tav tm="0">
                                          <p:val>
                                            <p:strVal val="#ppt_x-.2"/>
                                          </p:val>
                                        </p:tav>
                                        <p:tav tm="100000">
                                          <p:val>
                                            <p:strVal val="#ppt_x"/>
                                          </p:val>
                                        </p:tav>
                                      </p:tavLst>
                                    </p:anim>
                                    <p:anim calcmode="lin" valueType="num">
                                      <p:cBhvr>
                                        <p:cTn id="24" dur="500" fill="hold"/>
                                        <p:tgtEl>
                                          <p:spTgt spid="6"/>
                                        </p:tgtEl>
                                        <p:attrNameLst>
                                          <p:attrName>ppt_y</p:attrName>
                                        </p:attrNameLst>
                                      </p:cBhvr>
                                      <p:tavLst>
                                        <p:tav tm="0">
                                          <p:val>
                                            <p:strVal val="#ppt_y"/>
                                          </p:val>
                                        </p:tav>
                                        <p:tav tm="100000">
                                          <p:val>
                                            <p:strVal val="#ppt_y"/>
                                          </p:val>
                                        </p:tav>
                                      </p:tavLst>
                                    </p:anim>
                                    <p:animEffect transition="in" filter="fade">
                                      <p:cBhvr>
                                        <p:cTn id="25" dur="500"/>
                                        <p:tgtEl>
                                          <p:spTgt spid="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4" presetClass="entr" presetSubtype="0" accel="10000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strVal val="#ppt_w*0.05"/>
                                          </p:val>
                                        </p:tav>
                                        <p:tav tm="100000">
                                          <p:val>
                                            <p:strVal val="#ppt_w"/>
                                          </p:val>
                                        </p:tav>
                                      </p:tavLst>
                                    </p:anim>
                                    <p:anim calcmode="lin" valueType="num">
                                      <p:cBhvr>
                                        <p:cTn id="31" dur="500" fill="hold"/>
                                        <p:tgtEl>
                                          <p:spTgt spid="4"/>
                                        </p:tgtEl>
                                        <p:attrNameLst>
                                          <p:attrName>ppt_h</p:attrName>
                                        </p:attrNameLst>
                                      </p:cBhvr>
                                      <p:tavLst>
                                        <p:tav tm="0">
                                          <p:val>
                                            <p:strVal val="#ppt_h"/>
                                          </p:val>
                                        </p:tav>
                                        <p:tav tm="100000">
                                          <p:val>
                                            <p:strVal val="#ppt_h"/>
                                          </p:val>
                                        </p:tav>
                                      </p:tavLst>
                                    </p:anim>
                                    <p:anim calcmode="lin" valueType="num">
                                      <p:cBhvr>
                                        <p:cTn id="32" dur="500" fill="hold"/>
                                        <p:tgtEl>
                                          <p:spTgt spid="4"/>
                                        </p:tgtEl>
                                        <p:attrNameLst>
                                          <p:attrName>ppt_x</p:attrName>
                                        </p:attrNameLst>
                                      </p:cBhvr>
                                      <p:tavLst>
                                        <p:tav tm="0">
                                          <p:val>
                                            <p:strVal val="#ppt_x-.2"/>
                                          </p:val>
                                        </p:tav>
                                        <p:tav tm="100000">
                                          <p:val>
                                            <p:strVal val="#ppt_x"/>
                                          </p:val>
                                        </p:tav>
                                      </p:tavLst>
                                    </p:anim>
                                    <p:anim calcmode="lin" valueType="num">
                                      <p:cBhvr>
                                        <p:cTn id="33" dur="500" fill="hold"/>
                                        <p:tgtEl>
                                          <p:spTgt spid="4"/>
                                        </p:tgtEl>
                                        <p:attrNameLst>
                                          <p:attrName>ppt_y</p:attrName>
                                        </p:attrNameLst>
                                      </p:cBhvr>
                                      <p:tavLst>
                                        <p:tav tm="0">
                                          <p:val>
                                            <p:strVal val="#ppt_y"/>
                                          </p:val>
                                        </p:tav>
                                        <p:tav tm="100000">
                                          <p:val>
                                            <p:strVal val="#ppt_y"/>
                                          </p:val>
                                        </p:tav>
                                      </p:tavLst>
                                    </p:anim>
                                    <p:animEffect transition="in" filter="fade">
                                      <p:cBhvr>
                                        <p:cTn id="34" dur="500"/>
                                        <p:tgtEl>
                                          <p:spTgt spid="4"/>
                                        </p:tgtEl>
                                      </p:cBhvr>
                                    </p:animEffect>
                                  </p:childTnLst>
                                </p:cTn>
                              </p:par>
                              <p:par>
                                <p:cTn id="35" presetID="58" presetClass="entr" presetSubtype="0" accel="10000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strVal val="#ppt_w*2.5"/>
                                          </p:val>
                                        </p:tav>
                                        <p:tav tm="100000">
                                          <p:val>
                                            <p:strVal val="#ppt_w"/>
                                          </p:val>
                                        </p:tav>
                                      </p:tavLst>
                                    </p:anim>
                                    <p:anim calcmode="lin" valueType="num">
                                      <p:cBhvr>
                                        <p:cTn id="38" dur="500" fill="hold"/>
                                        <p:tgtEl>
                                          <p:spTgt spid="21"/>
                                        </p:tgtEl>
                                        <p:attrNameLst>
                                          <p:attrName>ppt_h</p:attrName>
                                        </p:attrNameLst>
                                      </p:cBhvr>
                                      <p:tavLst>
                                        <p:tav tm="0">
                                          <p:val>
                                            <p:strVal val="#ppt_h*0.01"/>
                                          </p:val>
                                        </p:tav>
                                        <p:tav tm="100000">
                                          <p:val>
                                            <p:strVal val="#ppt_h"/>
                                          </p:val>
                                        </p:tav>
                                      </p:tavLst>
                                    </p:anim>
                                    <p:anim calcmode="lin" valueType="num">
                                      <p:cBhvr>
                                        <p:cTn id="39" dur="500" fill="hold"/>
                                        <p:tgtEl>
                                          <p:spTgt spid="21"/>
                                        </p:tgtEl>
                                        <p:attrNameLst>
                                          <p:attrName>ppt_x</p:attrName>
                                        </p:attrNameLst>
                                      </p:cBhvr>
                                      <p:tavLst>
                                        <p:tav tm="0">
                                          <p:val>
                                            <p:strVal val="#ppt_x"/>
                                          </p:val>
                                        </p:tav>
                                        <p:tav tm="100000">
                                          <p:val>
                                            <p:strVal val="#ppt_x"/>
                                          </p:val>
                                        </p:tav>
                                      </p:tavLst>
                                    </p:anim>
                                    <p:anim calcmode="lin" valueType="num">
                                      <p:cBhvr>
                                        <p:cTn id="40" dur="500" fill="hold"/>
                                        <p:tgtEl>
                                          <p:spTgt spid="21"/>
                                        </p:tgtEl>
                                        <p:attrNameLst>
                                          <p:attrName>ppt_y</p:attrName>
                                        </p:attrNameLst>
                                      </p:cBhvr>
                                      <p:tavLst>
                                        <p:tav tm="0">
                                          <p:val>
                                            <p:strVal val="#ppt_h+1"/>
                                          </p:val>
                                        </p:tav>
                                        <p:tav tm="100000">
                                          <p:val>
                                            <p:strVal val="#ppt_y"/>
                                          </p:val>
                                        </p:tav>
                                      </p:tavLst>
                                    </p:anim>
                                    <p:animEffect transition="in" filter="fade">
                                      <p:cBhvr>
                                        <p:cTn id="41" dur="500"/>
                                        <p:tgtEl>
                                          <p:spTgt spid="21"/>
                                        </p:tgtEl>
                                      </p:cBhvr>
                                    </p:animEffect>
                                  </p:childTnLst>
                                </p:cTn>
                              </p:par>
                              <p:par>
                                <p:cTn id="42" presetID="54" presetClass="entr" presetSubtype="0" accel="10000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ppt_w</p:attrName>
                                        </p:attrNameLst>
                                      </p:cBhvr>
                                      <p:tavLst>
                                        <p:tav tm="0">
                                          <p:val>
                                            <p:strVal val="#ppt_w*0.05"/>
                                          </p:val>
                                        </p:tav>
                                        <p:tav tm="100000">
                                          <p:val>
                                            <p:strVal val="#ppt_w"/>
                                          </p:val>
                                        </p:tav>
                                      </p:tavLst>
                                    </p:anim>
                                    <p:anim calcmode="lin" valueType="num">
                                      <p:cBhvr>
                                        <p:cTn id="45" dur="500" fill="hold"/>
                                        <p:tgtEl>
                                          <p:spTgt spid="8"/>
                                        </p:tgtEl>
                                        <p:attrNameLst>
                                          <p:attrName>ppt_h</p:attrName>
                                        </p:attrNameLst>
                                      </p:cBhvr>
                                      <p:tavLst>
                                        <p:tav tm="0">
                                          <p:val>
                                            <p:strVal val="#ppt_h"/>
                                          </p:val>
                                        </p:tav>
                                        <p:tav tm="100000">
                                          <p:val>
                                            <p:strVal val="#ppt_h"/>
                                          </p:val>
                                        </p:tav>
                                      </p:tavLst>
                                    </p:anim>
                                    <p:anim calcmode="lin" valueType="num">
                                      <p:cBhvr>
                                        <p:cTn id="46" dur="500" fill="hold"/>
                                        <p:tgtEl>
                                          <p:spTgt spid="8"/>
                                        </p:tgtEl>
                                        <p:attrNameLst>
                                          <p:attrName>ppt_x</p:attrName>
                                        </p:attrNameLst>
                                      </p:cBhvr>
                                      <p:tavLst>
                                        <p:tav tm="0">
                                          <p:val>
                                            <p:strVal val="#ppt_x-.2"/>
                                          </p:val>
                                        </p:tav>
                                        <p:tav tm="100000">
                                          <p:val>
                                            <p:strVal val="#ppt_x"/>
                                          </p:val>
                                        </p:tav>
                                      </p:tavLst>
                                    </p:anim>
                                    <p:anim calcmode="lin" valueType="num">
                                      <p:cBhvr>
                                        <p:cTn id="47" dur="500" fill="hold"/>
                                        <p:tgtEl>
                                          <p:spTgt spid="8"/>
                                        </p:tgtEl>
                                        <p:attrNameLst>
                                          <p:attrName>ppt_y</p:attrName>
                                        </p:attrNameLst>
                                      </p:cBhvr>
                                      <p:tavLst>
                                        <p:tav tm="0">
                                          <p:val>
                                            <p:strVal val="#ppt_y"/>
                                          </p:val>
                                        </p:tav>
                                        <p:tav tm="100000">
                                          <p:val>
                                            <p:strVal val="#ppt_y"/>
                                          </p:val>
                                        </p:tav>
                                      </p:tavLst>
                                    </p:anim>
                                    <p:animEffect transition="in" filter="fade">
                                      <p:cBhvr>
                                        <p:cTn id="48" dur="500"/>
                                        <p:tgtEl>
                                          <p:spTgt spid="8"/>
                                        </p:tgtEl>
                                      </p:cBhvr>
                                    </p:animEffect>
                                  </p:childTnLst>
                                </p:cTn>
                              </p:par>
                              <p:par>
                                <p:cTn id="49" presetID="58" presetClass="entr" presetSubtype="0" accel="100000"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500" fill="hold"/>
                                        <p:tgtEl>
                                          <p:spTgt spid="23"/>
                                        </p:tgtEl>
                                        <p:attrNameLst>
                                          <p:attrName>ppt_w</p:attrName>
                                        </p:attrNameLst>
                                      </p:cBhvr>
                                      <p:tavLst>
                                        <p:tav tm="0">
                                          <p:val>
                                            <p:strVal val="#ppt_w*2.5"/>
                                          </p:val>
                                        </p:tav>
                                        <p:tav tm="100000">
                                          <p:val>
                                            <p:strVal val="#ppt_w"/>
                                          </p:val>
                                        </p:tav>
                                      </p:tavLst>
                                    </p:anim>
                                    <p:anim calcmode="lin" valueType="num">
                                      <p:cBhvr>
                                        <p:cTn id="52" dur="500" fill="hold"/>
                                        <p:tgtEl>
                                          <p:spTgt spid="23"/>
                                        </p:tgtEl>
                                        <p:attrNameLst>
                                          <p:attrName>ppt_h</p:attrName>
                                        </p:attrNameLst>
                                      </p:cBhvr>
                                      <p:tavLst>
                                        <p:tav tm="0">
                                          <p:val>
                                            <p:strVal val="#ppt_h*0.01"/>
                                          </p:val>
                                        </p:tav>
                                        <p:tav tm="100000">
                                          <p:val>
                                            <p:strVal val="#ppt_h"/>
                                          </p:val>
                                        </p:tav>
                                      </p:tavLst>
                                    </p:anim>
                                    <p:anim calcmode="lin" valueType="num">
                                      <p:cBhvr>
                                        <p:cTn id="53" dur="500" fill="hold"/>
                                        <p:tgtEl>
                                          <p:spTgt spid="23"/>
                                        </p:tgtEl>
                                        <p:attrNameLst>
                                          <p:attrName>ppt_x</p:attrName>
                                        </p:attrNameLst>
                                      </p:cBhvr>
                                      <p:tavLst>
                                        <p:tav tm="0">
                                          <p:val>
                                            <p:strVal val="#ppt_x"/>
                                          </p:val>
                                        </p:tav>
                                        <p:tav tm="100000">
                                          <p:val>
                                            <p:strVal val="#ppt_x"/>
                                          </p:val>
                                        </p:tav>
                                      </p:tavLst>
                                    </p:anim>
                                    <p:anim calcmode="lin" valueType="num">
                                      <p:cBhvr>
                                        <p:cTn id="54" dur="500" fill="hold"/>
                                        <p:tgtEl>
                                          <p:spTgt spid="23"/>
                                        </p:tgtEl>
                                        <p:attrNameLst>
                                          <p:attrName>ppt_y</p:attrName>
                                        </p:attrNameLst>
                                      </p:cBhvr>
                                      <p:tavLst>
                                        <p:tav tm="0">
                                          <p:val>
                                            <p:strVal val="#ppt_h+1"/>
                                          </p:val>
                                        </p:tav>
                                        <p:tav tm="100000">
                                          <p:val>
                                            <p:strVal val="#ppt_y"/>
                                          </p:val>
                                        </p:tav>
                                      </p:tavLst>
                                    </p:anim>
                                    <p:animEffect transition="in" filter="fade">
                                      <p:cBhvr>
                                        <p:cTn id="55" dur="500"/>
                                        <p:tgtEl>
                                          <p:spTgt spid="23"/>
                                        </p:tgtEl>
                                      </p:cBhvr>
                                    </p:animEffect>
                                  </p:childTnLst>
                                </p:cTn>
                              </p:par>
                              <p:par>
                                <p:cTn id="56" presetID="54" presetClass="entr" presetSubtype="0" accel="100000" fill="hold" grpId="1" nodeType="with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p:cTn id="58" dur="500" fill="hold"/>
                                        <p:tgtEl>
                                          <p:spTgt spid="6"/>
                                        </p:tgtEl>
                                        <p:attrNameLst>
                                          <p:attrName>ppt_w</p:attrName>
                                        </p:attrNameLst>
                                      </p:cBhvr>
                                      <p:tavLst>
                                        <p:tav tm="0">
                                          <p:val>
                                            <p:strVal val="#ppt_w*0.05"/>
                                          </p:val>
                                        </p:tav>
                                        <p:tav tm="100000">
                                          <p:val>
                                            <p:strVal val="#ppt_w"/>
                                          </p:val>
                                        </p:tav>
                                      </p:tavLst>
                                    </p:anim>
                                    <p:anim calcmode="lin" valueType="num">
                                      <p:cBhvr>
                                        <p:cTn id="59" dur="500" fill="hold"/>
                                        <p:tgtEl>
                                          <p:spTgt spid="6"/>
                                        </p:tgtEl>
                                        <p:attrNameLst>
                                          <p:attrName>ppt_h</p:attrName>
                                        </p:attrNameLst>
                                      </p:cBhvr>
                                      <p:tavLst>
                                        <p:tav tm="0">
                                          <p:val>
                                            <p:strVal val="#ppt_h"/>
                                          </p:val>
                                        </p:tav>
                                        <p:tav tm="100000">
                                          <p:val>
                                            <p:strVal val="#ppt_h"/>
                                          </p:val>
                                        </p:tav>
                                      </p:tavLst>
                                    </p:anim>
                                    <p:anim calcmode="lin" valueType="num">
                                      <p:cBhvr>
                                        <p:cTn id="60" dur="500" fill="hold"/>
                                        <p:tgtEl>
                                          <p:spTgt spid="6"/>
                                        </p:tgtEl>
                                        <p:attrNameLst>
                                          <p:attrName>ppt_x</p:attrName>
                                        </p:attrNameLst>
                                      </p:cBhvr>
                                      <p:tavLst>
                                        <p:tav tm="0">
                                          <p:val>
                                            <p:strVal val="#ppt_x-.2"/>
                                          </p:val>
                                        </p:tav>
                                        <p:tav tm="100000">
                                          <p:val>
                                            <p:strVal val="#ppt_x"/>
                                          </p:val>
                                        </p:tav>
                                      </p:tavLst>
                                    </p:anim>
                                    <p:anim calcmode="lin" valueType="num">
                                      <p:cBhvr>
                                        <p:cTn id="61" dur="500" fill="hold"/>
                                        <p:tgtEl>
                                          <p:spTgt spid="6"/>
                                        </p:tgtEl>
                                        <p:attrNameLst>
                                          <p:attrName>ppt_y</p:attrName>
                                        </p:attrNameLst>
                                      </p:cBhvr>
                                      <p:tavLst>
                                        <p:tav tm="0">
                                          <p:val>
                                            <p:strVal val="#ppt_y"/>
                                          </p:val>
                                        </p:tav>
                                        <p:tav tm="100000">
                                          <p:val>
                                            <p:strVal val="#ppt_y"/>
                                          </p:val>
                                        </p:tav>
                                      </p:tavLst>
                                    </p:anim>
                                    <p:animEffect transition="in" filter="fade">
                                      <p:cBhvr>
                                        <p:cTn id="62" dur="500"/>
                                        <p:tgtEl>
                                          <p:spTgt spid="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54" presetClass="entr" presetSubtype="0" accel="100000" fill="hold" grpId="0" nodeType="clickEffect">
                                  <p:stCondLst>
                                    <p:cond delay="0"/>
                                  </p:stCondLst>
                                  <p:childTnLst>
                                    <p:set>
                                      <p:cBhvr>
                                        <p:cTn id="66" dur="1" fill="hold">
                                          <p:stCondLst>
                                            <p:cond delay="0"/>
                                          </p:stCondLst>
                                        </p:cTn>
                                        <p:tgtEl>
                                          <p:spTgt spid="5"/>
                                        </p:tgtEl>
                                        <p:attrNameLst>
                                          <p:attrName>style.visibility</p:attrName>
                                        </p:attrNameLst>
                                      </p:cBhvr>
                                      <p:to>
                                        <p:strVal val="visible"/>
                                      </p:to>
                                    </p:set>
                                    <p:anim calcmode="lin" valueType="num">
                                      <p:cBhvr>
                                        <p:cTn id="67" dur="500" fill="hold"/>
                                        <p:tgtEl>
                                          <p:spTgt spid="5"/>
                                        </p:tgtEl>
                                        <p:attrNameLst>
                                          <p:attrName>ppt_w</p:attrName>
                                        </p:attrNameLst>
                                      </p:cBhvr>
                                      <p:tavLst>
                                        <p:tav tm="0">
                                          <p:val>
                                            <p:strVal val="#ppt_w*0.05"/>
                                          </p:val>
                                        </p:tav>
                                        <p:tav tm="100000">
                                          <p:val>
                                            <p:strVal val="#ppt_w"/>
                                          </p:val>
                                        </p:tav>
                                      </p:tavLst>
                                    </p:anim>
                                    <p:anim calcmode="lin" valueType="num">
                                      <p:cBhvr>
                                        <p:cTn id="68" dur="500" fill="hold"/>
                                        <p:tgtEl>
                                          <p:spTgt spid="5"/>
                                        </p:tgtEl>
                                        <p:attrNameLst>
                                          <p:attrName>ppt_h</p:attrName>
                                        </p:attrNameLst>
                                      </p:cBhvr>
                                      <p:tavLst>
                                        <p:tav tm="0">
                                          <p:val>
                                            <p:strVal val="#ppt_h"/>
                                          </p:val>
                                        </p:tav>
                                        <p:tav tm="100000">
                                          <p:val>
                                            <p:strVal val="#ppt_h"/>
                                          </p:val>
                                        </p:tav>
                                      </p:tavLst>
                                    </p:anim>
                                    <p:anim calcmode="lin" valueType="num">
                                      <p:cBhvr>
                                        <p:cTn id="69" dur="500" fill="hold"/>
                                        <p:tgtEl>
                                          <p:spTgt spid="5"/>
                                        </p:tgtEl>
                                        <p:attrNameLst>
                                          <p:attrName>ppt_x</p:attrName>
                                        </p:attrNameLst>
                                      </p:cBhvr>
                                      <p:tavLst>
                                        <p:tav tm="0">
                                          <p:val>
                                            <p:strVal val="#ppt_x-.2"/>
                                          </p:val>
                                        </p:tav>
                                        <p:tav tm="100000">
                                          <p:val>
                                            <p:strVal val="#ppt_x"/>
                                          </p:val>
                                        </p:tav>
                                      </p:tavLst>
                                    </p:anim>
                                    <p:anim calcmode="lin" valueType="num">
                                      <p:cBhvr>
                                        <p:cTn id="70" dur="500" fill="hold"/>
                                        <p:tgtEl>
                                          <p:spTgt spid="5"/>
                                        </p:tgtEl>
                                        <p:attrNameLst>
                                          <p:attrName>ppt_y</p:attrName>
                                        </p:attrNameLst>
                                      </p:cBhvr>
                                      <p:tavLst>
                                        <p:tav tm="0">
                                          <p:val>
                                            <p:strVal val="#ppt_y"/>
                                          </p:val>
                                        </p:tav>
                                        <p:tav tm="100000">
                                          <p:val>
                                            <p:strVal val="#ppt_y"/>
                                          </p:val>
                                        </p:tav>
                                      </p:tavLst>
                                    </p:anim>
                                    <p:animEffect transition="in" filter="fade">
                                      <p:cBhvr>
                                        <p:cTn id="71" dur="500"/>
                                        <p:tgtEl>
                                          <p:spTgt spid="5"/>
                                        </p:tgtEl>
                                      </p:cBhvr>
                                    </p:animEffect>
                                  </p:childTnLst>
                                </p:cTn>
                              </p:par>
                              <p:par>
                                <p:cTn id="72" presetID="54" presetClass="entr" presetSubtype="0" accel="100000" fill="hold" nodeType="with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p:cTn id="74" dur="500" fill="hold"/>
                                        <p:tgtEl>
                                          <p:spTgt spid="25"/>
                                        </p:tgtEl>
                                        <p:attrNameLst>
                                          <p:attrName>ppt_w</p:attrName>
                                        </p:attrNameLst>
                                      </p:cBhvr>
                                      <p:tavLst>
                                        <p:tav tm="0">
                                          <p:val>
                                            <p:strVal val="#ppt_w*0.05"/>
                                          </p:val>
                                        </p:tav>
                                        <p:tav tm="100000">
                                          <p:val>
                                            <p:strVal val="#ppt_w"/>
                                          </p:val>
                                        </p:tav>
                                      </p:tavLst>
                                    </p:anim>
                                    <p:anim calcmode="lin" valueType="num">
                                      <p:cBhvr>
                                        <p:cTn id="75" dur="500" fill="hold"/>
                                        <p:tgtEl>
                                          <p:spTgt spid="25"/>
                                        </p:tgtEl>
                                        <p:attrNameLst>
                                          <p:attrName>ppt_h</p:attrName>
                                        </p:attrNameLst>
                                      </p:cBhvr>
                                      <p:tavLst>
                                        <p:tav tm="0">
                                          <p:val>
                                            <p:strVal val="#ppt_h"/>
                                          </p:val>
                                        </p:tav>
                                        <p:tav tm="100000">
                                          <p:val>
                                            <p:strVal val="#ppt_h"/>
                                          </p:val>
                                        </p:tav>
                                      </p:tavLst>
                                    </p:anim>
                                    <p:anim calcmode="lin" valueType="num">
                                      <p:cBhvr>
                                        <p:cTn id="76" dur="500" fill="hold"/>
                                        <p:tgtEl>
                                          <p:spTgt spid="25"/>
                                        </p:tgtEl>
                                        <p:attrNameLst>
                                          <p:attrName>ppt_x</p:attrName>
                                        </p:attrNameLst>
                                      </p:cBhvr>
                                      <p:tavLst>
                                        <p:tav tm="0">
                                          <p:val>
                                            <p:strVal val="#ppt_x-.2"/>
                                          </p:val>
                                        </p:tav>
                                        <p:tav tm="100000">
                                          <p:val>
                                            <p:strVal val="#ppt_x"/>
                                          </p:val>
                                        </p:tav>
                                      </p:tavLst>
                                    </p:anim>
                                    <p:anim calcmode="lin" valueType="num">
                                      <p:cBhvr>
                                        <p:cTn id="77" dur="500" fill="hold"/>
                                        <p:tgtEl>
                                          <p:spTgt spid="25"/>
                                        </p:tgtEl>
                                        <p:attrNameLst>
                                          <p:attrName>ppt_y</p:attrName>
                                        </p:attrNameLst>
                                      </p:cBhvr>
                                      <p:tavLst>
                                        <p:tav tm="0">
                                          <p:val>
                                            <p:strVal val="#ppt_y"/>
                                          </p:val>
                                        </p:tav>
                                        <p:tav tm="100000">
                                          <p:val>
                                            <p:strVal val="#ppt_y"/>
                                          </p:val>
                                        </p:tav>
                                      </p:tavLst>
                                    </p:anim>
                                    <p:animEffect transition="in" filter="fade">
                                      <p:cBhvr>
                                        <p:cTn id="78" dur="500"/>
                                        <p:tgtEl>
                                          <p:spTgt spid="25"/>
                                        </p:tgtEl>
                                      </p:cBhvr>
                                    </p:animEffect>
                                  </p:childTnLst>
                                </p:cTn>
                              </p:par>
                              <p:par>
                                <p:cTn id="79" presetID="54" presetClass="entr" presetSubtype="0" accel="100000" fill="hold" grpId="1" nodeType="withEffect">
                                  <p:stCondLst>
                                    <p:cond delay="0"/>
                                  </p:stCondLst>
                                  <p:childTnLst>
                                    <p:set>
                                      <p:cBhvr>
                                        <p:cTn id="80" dur="1" fill="hold">
                                          <p:stCondLst>
                                            <p:cond delay="0"/>
                                          </p:stCondLst>
                                        </p:cTn>
                                        <p:tgtEl>
                                          <p:spTgt spid="8"/>
                                        </p:tgtEl>
                                        <p:attrNameLst>
                                          <p:attrName>style.visibility</p:attrName>
                                        </p:attrNameLst>
                                      </p:cBhvr>
                                      <p:to>
                                        <p:strVal val="visible"/>
                                      </p:to>
                                    </p:set>
                                    <p:anim calcmode="lin" valueType="num">
                                      <p:cBhvr>
                                        <p:cTn id="81" dur="500" fill="hold"/>
                                        <p:tgtEl>
                                          <p:spTgt spid="8"/>
                                        </p:tgtEl>
                                        <p:attrNameLst>
                                          <p:attrName>ppt_w</p:attrName>
                                        </p:attrNameLst>
                                      </p:cBhvr>
                                      <p:tavLst>
                                        <p:tav tm="0">
                                          <p:val>
                                            <p:strVal val="#ppt_w*0.05"/>
                                          </p:val>
                                        </p:tav>
                                        <p:tav tm="100000">
                                          <p:val>
                                            <p:strVal val="#ppt_w"/>
                                          </p:val>
                                        </p:tav>
                                      </p:tavLst>
                                    </p:anim>
                                    <p:anim calcmode="lin" valueType="num">
                                      <p:cBhvr>
                                        <p:cTn id="82" dur="500" fill="hold"/>
                                        <p:tgtEl>
                                          <p:spTgt spid="8"/>
                                        </p:tgtEl>
                                        <p:attrNameLst>
                                          <p:attrName>ppt_h</p:attrName>
                                        </p:attrNameLst>
                                      </p:cBhvr>
                                      <p:tavLst>
                                        <p:tav tm="0">
                                          <p:val>
                                            <p:strVal val="#ppt_h"/>
                                          </p:val>
                                        </p:tav>
                                        <p:tav tm="100000">
                                          <p:val>
                                            <p:strVal val="#ppt_h"/>
                                          </p:val>
                                        </p:tav>
                                      </p:tavLst>
                                    </p:anim>
                                    <p:anim calcmode="lin" valueType="num">
                                      <p:cBhvr>
                                        <p:cTn id="83" dur="500" fill="hold"/>
                                        <p:tgtEl>
                                          <p:spTgt spid="8"/>
                                        </p:tgtEl>
                                        <p:attrNameLst>
                                          <p:attrName>ppt_x</p:attrName>
                                        </p:attrNameLst>
                                      </p:cBhvr>
                                      <p:tavLst>
                                        <p:tav tm="0">
                                          <p:val>
                                            <p:strVal val="#ppt_x-.2"/>
                                          </p:val>
                                        </p:tav>
                                        <p:tav tm="100000">
                                          <p:val>
                                            <p:strVal val="#ppt_x"/>
                                          </p:val>
                                        </p:tav>
                                      </p:tavLst>
                                    </p:anim>
                                    <p:anim calcmode="lin" valueType="num">
                                      <p:cBhvr>
                                        <p:cTn id="84" dur="500" fill="hold"/>
                                        <p:tgtEl>
                                          <p:spTgt spid="8"/>
                                        </p:tgtEl>
                                        <p:attrNameLst>
                                          <p:attrName>ppt_y</p:attrName>
                                        </p:attrNameLst>
                                      </p:cBhvr>
                                      <p:tavLst>
                                        <p:tav tm="0">
                                          <p:val>
                                            <p:strVal val="#ppt_y"/>
                                          </p:val>
                                        </p:tav>
                                        <p:tav tm="100000">
                                          <p:val>
                                            <p:strVal val="#ppt_y"/>
                                          </p:val>
                                        </p:tav>
                                      </p:tavLst>
                                    </p:anim>
                                    <p:animEffect transition="in" filter="fade">
                                      <p:cBhvr>
                                        <p:cTn id="85" dur="500"/>
                                        <p:tgtEl>
                                          <p:spTgt spid="8"/>
                                        </p:tgtEl>
                                      </p:cBhvr>
                                    </p:animEffect>
                                  </p:childTnLst>
                                </p:cTn>
                              </p:par>
                              <p:par>
                                <p:cTn id="86" presetID="54" presetClass="entr" presetSubtype="0" accel="100000" fill="hold" nodeType="withEffect">
                                  <p:stCondLst>
                                    <p:cond delay="0"/>
                                  </p:stCondLst>
                                  <p:childTnLst>
                                    <p:set>
                                      <p:cBhvr>
                                        <p:cTn id="87" dur="1" fill="hold">
                                          <p:stCondLst>
                                            <p:cond delay="0"/>
                                          </p:stCondLst>
                                        </p:cTn>
                                        <p:tgtEl>
                                          <p:spTgt spid="29"/>
                                        </p:tgtEl>
                                        <p:attrNameLst>
                                          <p:attrName>style.visibility</p:attrName>
                                        </p:attrNameLst>
                                      </p:cBhvr>
                                      <p:to>
                                        <p:strVal val="visible"/>
                                      </p:to>
                                    </p:set>
                                    <p:anim calcmode="lin" valueType="num">
                                      <p:cBhvr>
                                        <p:cTn id="88" dur="500" fill="hold"/>
                                        <p:tgtEl>
                                          <p:spTgt spid="29"/>
                                        </p:tgtEl>
                                        <p:attrNameLst>
                                          <p:attrName>ppt_w</p:attrName>
                                        </p:attrNameLst>
                                      </p:cBhvr>
                                      <p:tavLst>
                                        <p:tav tm="0">
                                          <p:val>
                                            <p:strVal val="#ppt_w*0.05"/>
                                          </p:val>
                                        </p:tav>
                                        <p:tav tm="100000">
                                          <p:val>
                                            <p:strVal val="#ppt_w"/>
                                          </p:val>
                                        </p:tav>
                                      </p:tavLst>
                                    </p:anim>
                                    <p:anim calcmode="lin" valueType="num">
                                      <p:cBhvr>
                                        <p:cTn id="89" dur="500" fill="hold"/>
                                        <p:tgtEl>
                                          <p:spTgt spid="29"/>
                                        </p:tgtEl>
                                        <p:attrNameLst>
                                          <p:attrName>ppt_h</p:attrName>
                                        </p:attrNameLst>
                                      </p:cBhvr>
                                      <p:tavLst>
                                        <p:tav tm="0">
                                          <p:val>
                                            <p:strVal val="#ppt_h"/>
                                          </p:val>
                                        </p:tav>
                                        <p:tav tm="100000">
                                          <p:val>
                                            <p:strVal val="#ppt_h"/>
                                          </p:val>
                                        </p:tav>
                                      </p:tavLst>
                                    </p:anim>
                                    <p:anim calcmode="lin" valueType="num">
                                      <p:cBhvr>
                                        <p:cTn id="90" dur="500" fill="hold"/>
                                        <p:tgtEl>
                                          <p:spTgt spid="29"/>
                                        </p:tgtEl>
                                        <p:attrNameLst>
                                          <p:attrName>ppt_x</p:attrName>
                                        </p:attrNameLst>
                                      </p:cBhvr>
                                      <p:tavLst>
                                        <p:tav tm="0">
                                          <p:val>
                                            <p:strVal val="#ppt_x-.2"/>
                                          </p:val>
                                        </p:tav>
                                        <p:tav tm="100000">
                                          <p:val>
                                            <p:strVal val="#ppt_x"/>
                                          </p:val>
                                        </p:tav>
                                      </p:tavLst>
                                    </p:anim>
                                    <p:anim calcmode="lin" valueType="num">
                                      <p:cBhvr>
                                        <p:cTn id="91" dur="500" fill="hold"/>
                                        <p:tgtEl>
                                          <p:spTgt spid="29"/>
                                        </p:tgtEl>
                                        <p:attrNameLst>
                                          <p:attrName>ppt_y</p:attrName>
                                        </p:attrNameLst>
                                      </p:cBhvr>
                                      <p:tavLst>
                                        <p:tav tm="0">
                                          <p:val>
                                            <p:strVal val="#ppt_y"/>
                                          </p:val>
                                        </p:tav>
                                        <p:tav tm="100000">
                                          <p:val>
                                            <p:strVal val="#ppt_y"/>
                                          </p:val>
                                        </p:tav>
                                      </p:tavLst>
                                    </p:anim>
                                    <p:animEffect transition="in" filter="fade">
                                      <p:cBhvr>
                                        <p:cTn id="92" dur="500"/>
                                        <p:tgtEl>
                                          <p:spTgt spid="29"/>
                                        </p:tgtEl>
                                      </p:cBhvr>
                                    </p:animEffect>
                                  </p:childTnLst>
                                </p:cTn>
                              </p:par>
                              <p:par>
                                <p:cTn id="93" presetID="54" presetClass="entr" presetSubtype="0" accel="100000" fill="hold" grpId="0" nodeType="withEffect">
                                  <p:stCondLst>
                                    <p:cond delay="0"/>
                                  </p:stCondLst>
                                  <p:childTnLst>
                                    <p:set>
                                      <p:cBhvr>
                                        <p:cTn id="94" dur="1" fill="hold">
                                          <p:stCondLst>
                                            <p:cond delay="0"/>
                                          </p:stCondLst>
                                        </p:cTn>
                                        <p:tgtEl>
                                          <p:spTgt spid="7"/>
                                        </p:tgtEl>
                                        <p:attrNameLst>
                                          <p:attrName>style.visibility</p:attrName>
                                        </p:attrNameLst>
                                      </p:cBhvr>
                                      <p:to>
                                        <p:strVal val="visible"/>
                                      </p:to>
                                    </p:set>
                                    <p:anim calcmode="lin" valueType="num">
                                      <p:cBhvr>
                                        <p:cTn id="95" dur="500" fill="hold"/>
                                        <p:tgtEl>
                                          <p:spTgt spid="7"/>
                                        </p:tgtEl>
                                        <p:attrNameLst>
                                          <p:attrName>ppt_w</p:attrName>
                                        </p:attrNameLst>
                                      </p:cBhvr>
                                      <p:tavLst>
                                        <p:tav tm="0">
                                          <p:val>
                                            <p:strVal val="#ppt_w*0.05"/>
                                          </p:val>
                                        </p:tav>
                                        <p:tav tm="100000">
                                          <p:val>
                                            <p:strVal val="#ppt_w"/>
                                          </p:val>
                                        </p:tav>
                                      </p:tavLst>
                                    </p:anim>
                                    <p:anim calcmode="lin" valueType="num">
                                      <p:cBhvr>
                                        <p:cTn id="96" dur="500" fill="hold"/>
                                        <p:tgtEl>
                                          <p:spTgt spid="7"/>
                                        </p:tgtEl>
                                        <p:attrNameLst>
                                          <p:attrName>ppt_h</p:attrName>
                                        </p:attrNameLst>
                                      </p:cBhvr>
                                      <p:tavLst>
                                        <p:tav tm="0">
                                          <p:val>
                                            <p:strVal val="#ppt_h"/>
                                          </p:val>
                                        </p:tav>
                                        <p:tav tm="100000">
                                          <p:val>
                                            <p:strVal val="#ppt_h"/>
                                          </p:val>
                                        </p:tav>
                                      </p:tavLst>
                                    </p:anim>
                                    <p:anim calcmode="lin" valueType="num">
                                      <p:cBhvr>
                                        <p:cTn id="97" dur="500" fill="hold"/>
                                        <p:tgtEl>
                                          <p:spTgt spid="7"/>
                                        </p:tgtEl>
                                        <p:attrNameLst>
                                          <p:attrName>ppt_x</p:attrName>
                                        </p:attrNameLst>
                                      </p:cBhvr>
                                      <p:tavLst>
                                        <p:tav tm="0">
                                          <p:val>
                                            <p:strVal val="#ppt_x-.2"/>
                                          </p:val>
                                        </p:tav>
                                        <p:tav tm="100000">
                                          <p:val>
                                            <p:strVal val="#ppt_x"/>
                                          </p:val>
                                        </p:tav>
                                      </p:tavLst>
                                    </p:anim>
                                    <p:anim calcmode="lin" valueType="num">
                                      <p:cBhvr>
                                        <p:cTn id="98" dur="500" fill="hold"/>
                                        <p:tgtEl>
                                          <p:spTgt spid="7"/>
                                        </p:tgtEl>
                                        <p:attrNameLst>
                                          <p:attrName>ppt_y</p:attrName>
                                        </p:attrNameLst>
                                      </p:cBhvr>
                                      <p:tavLst>
                                        <p:tav tm="0">
                                          <p:val>
                                            <p:strVal val="#ppt_y"/>
                                          </p:val>
                                        </p:tav>
                                        <p:tav tm="100000">
                                          <p:val>
                                            <p:strVal val="#ppt_y"/>
                                          </p:val>
                                        </p:tav>
                                      </p:tavLst>
                                    </p:anim>
                                    <p:animEffect transition="in" filter="fade">
                                      <p:cBhvr>
                                        <p:cTn id="99" dur="500"/>
                                        <p:tgtEl>
                                          <p:spTgt spid="7"/>
                                        </p:tgtEl>
                                      </p:cBhvr>
                                    </p:animEffect>
                                  </p:childTnLst>
                                </p:cTn>
                              </p:par>
                              <p:par>
                                <p:cTn id="100" presetID="54" presetClass="entr" presetSubtype="0" accel="100000" fill="hold" grpId="2" nodeType="withEffect">
                                  <p:stCondLst>
                                    <p:cond delay="0"/>
                                  </p:stCondLst>
                                  <p:childTnLst>
                                    <p:set>
                                      <p:cBhvr>
                                        <p:cTn id="101" dur="1" fill="hold">
                                          <p:stCondLst>
                                            <p:cond delay="0"/>
                                          </p:stCondLst>
                                        </p:cTn>
                                        <p:tgtEl>
                                          <p:spTgt spid="6"/>
                                        </p:tgtEl>
                                        <p:attrNameLst>
                                          <p:attrName>style.visibility</p:attrName>
                                        </p:attrNameLst>
                                      </p:cBhvr>
                                      <p:to>
                                        <p:strVal val="visible"/>
                                      </p:to>
                                    </p:set>
                                    <p:anim calcmode="lin" valueType="num">
                                      <p:cBhvr>
                                        <p:cTn id="102" dur="500" fill="hold"/>
                                        <p:tgtEl>
                                          <p:spTgt spid="6"/>
                                        </p:tgtEl>
                                        <p:attrNameLst>
                                          <p:attrName>ppt_w</p:attrName>
                                        </p:attrNameLst>
                                      </p:cBhvr>
                                      <p:tavLst>
                                        <p:tav tm="0">
                                          <p:val>
                                            <p:strVal val="#ppt_w*0.05"/>
                                          </p:val>
                                        </p:tav>
                                        <p:tav tm="100000">
                                          <p:val>
                                            <p:strVal val="#ppt_w"/>
                                          </p:val>
                                        </p:tav>
                                      </p:tavLst>
                                    </p:anim>
                                    <p:anim calcmode="lin" valueType="num">
                                      <p:cBhvr>
                                        <p:cTn id="103" dur="500" fill="hold"/>
                                        <p:tgtEl>
                                          <p:spTgt spid="6"/>
                                        </p:tgtEl>
                                        <p:attrNameLst>
                                          <p:attrName>ppt_h</p:attrName>
                                        </p:attrNameLst>
                                      </p:cBhvr>
                                      <p:tavLst>
                                        <p:tav tm="0">
                                          <p:val>
                                            <p:strVal val="#ppt_h"/>
                                          </p:val>
                                        </p:tav>
                                        <p:tav tm="100000">
                                          <p:val>
                                            <p:strVal val="#ppt_h"/>
                                          </p:val>
                                        </p:tav>
                                      </p:tavLst>
                                    </p:anim>
                                    <p:anim calcmode="lin" valueType="num">
                                      <p:cBhvr>
                                        <p:cTn id="104" dur="500" fill="hold"/>
                                        <p:tgtEl>
                                          <p:spTgt spid="6"/>
                                        </p:tgtEl>
                                        <p:attrNameLst>
                                          <p:attrName>ppt_x</p:attrName>
                                        </p:attrNameLst>
                                      </p:cBhvr>
                                      <p:tavLst>
                                        <p:tav tm="0">
                                          <p:val>
                                            <p:strVal val="#ppt_x-.2"/>
                                          </p:val>
                                        </p:tav>
                                        <p:tav tm="100000">
                                          <p:val>
                                            <p:strVal val="#ppt_x"/>
                                          </p:val>
                                        </p:tav>
                                      </p:tavLst>
                                    </p:anim>
                                    <p:anim calcmode="lin" valueType="num">
                                      <p:cBhvr>
                                        <p:cTn id="105" dur="500" fill="hold"/>
                                        <p:tgtEl>
                                          <p:spTgt spid="6"/>
                                        </p:tgtEl>
                                        <p:attrNameLst>
                                          <p:attrName>ppt_y</p:attrName>
                                        </p:attrNameLst>
                                      </p:cBhvr>
                                      <p:tavLst>
                                        <p:tav tm="0">
                                          <p:val>
                                            <p:strVal val="#ppt_y"/>
                                          </p:val>
                                        </p:tav>
                                        <p:tav tm="100000">
                                          <p:val>
                                            <p:strVal val="#ppt_y"/>
                                          </p:val>
                                        </p:tav>
                                      </p:tavLst>
                                    </p:anim>
                                    <p:animEffect transition="in" filter="fade">
                                      <p:cBhvr>
                                        <p:cTn id="10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6" grpId="1" animBg="1"/>
      <p:bldP spid="6" grpId="2" animBg="1"/>
      <p:bldP spid="7" grpId="0" animBg="1"/>
      <p:bldP spid="8" grpId="0" animBg="1"/>
      <p:bldP spid="8"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p:txBody>
          <a:bodyPr/>
          <a:lstStyle/>
          <a:p>
            <a:endParaRPr lang="en-US">
              <a:latin typeface="Arial" charset="0"/>
            </a:endParaRPr>
          </a:p>
        </p:txBody>
      </p:sp>
      <p:pic>
        <p:nvPicPr>
          <p:cNvPr id="44034" name="Content Placeholder 3" descr="IMG_4412.JPG"/>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457200" y="381000"/>
            <a:ext cx="3519488" cy="1935163"/>
          </a:xfrm>
        </p:spPr>
      </p:pic>
      <p:pic>
        <p:nvPicPr>
          <p:cNvPr id="44035" name="Content Placeholder 3" descr="Invitation Letter 022.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43000" y="2362200"/>
            <a:ext cx="36576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44036" name="Content Placeholder 3" descr="P1010257.jpg"/>
          <p:cNvPicPr>
            <a:picLocks noGrp="1" noChangeAspect="1"/>
          </p:cNvPicPr>
          <p:nvPr>
            <p:ph idx="1"/>
          </p:nvPr>
        </p:nvPicPr>
        <p:blipFill>
          <a:blip r:embed="rId4" cstate="print">
            <a:extLst>
              <a:ext uri="{28A0092B-C50C-407E-A947-70E740481C1C}">
                <a14:useLocalDpi xmlns:a14="http://schemas.microsoft.com/office/drawing/2010/main"/>
              </a:ext>
            </a:extLst>
          </a:blip>
          <a:srcRect/>
          <a:stretch>
            <a:fillRect/>
          </a:stretch>
        </p:blipFill>
        <p:spPr>
          <a:xfrm>
            <a:off x="4343400" y="4495800"/>
            <a:ext cx="3033713" cy="1668463"/>
          </a:xfrm>
        </p:spPr>
      </p:pic>
      <p:pic>
        <p:nvPicPr>
          <p:cNvPr id="44037" name="Content Placeholder 3" descr="P1010257.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3505200" y="4343400"/>
            <a:ext cx="3540125"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Tree>
    <p:extLst>
      <p:ext uri="{BB962C8B-B14F-4D97-AF65-F5344CB8AC3E}">
        <p14:creationId xmlns:p14="http://schemas.microsoft.com/office/powerpoint/2010/main" val="234337185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p:txBody>
          <a:bodyPr/>
          <a:lstStyle/>
          <a:p>
            <a:endParaRPr lang="en-US">
              <a:latin typeface="Arial" charset="0"/>
            </a:endParaRPr>
          </a:p>
        </p:txBody>
      </p:sp>
      <p:pic>
        <p:nvPicPr>
          <p:cNvPr id="45058" name="Content Placeholder 3" descr="P1010003.jpg"/>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533400" y="762000"/>
            <a:ext cx="3402013" cy="2667000"/>
          </a:xfrm>
        </p:spPr>
      </p:pic>
      <p:pic>
        <p:nvPicPr>
          <p:cNvPr id="5" name="Picture 5" descr="firdous.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4191000" y="2590800"/>
            <a:ext cx="2720975" cy="3657600"/>
          </a:xfrm>
          <a:prstGeom prst="rect">
            <a:avLst/>
          </a:prstGeom>
          <a:noFill/>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pic>
    </p:spTree>
    <p:extLst>
      <p:ext uri="{BB962C8B-B14F-4D97-AF65-F5344CB8AC3E}">
        <p14:creationId xmlns:p14="http://schemas.microsoft.com/office/powerpoint/2010/main" val="21843296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idx="4294967295"/>
          </p:nvPr>
        </p:nvSpPr>
        <p:spPr>
          <a:xfrm>
            <a:off x="457200" y="121900"/>
            <a:ext cx="8226425" cy="1446550"/>
          </a:xfrm>
        </p:spPr>
        <p:txBody>
          <a:bodyPr>
            <a:spAutoFit/>
          </a:bodyPr>
          <a:lstStyle/>
          <a:p>
            <a:pPr algn="ctr" eaLnBrk="1" hangingPunct="1">
              <a:buSzPct val="45000"/>
              <a:buFont typeface="StarSymbol" charset="0"/>
              <a:buNone/>
            </a:pPr>
            <a:r>
              <a:rPr lang="en-US" sz="4400" dirty="0">
                <a:solidFill>
                  <a:srgbClr val="FFFF00"/>
                </a:solidFill>
                <a:latin typeface="Albany" charset="0"/>
              </a:rPr>
              <a:t>Pediatric Pain and Palliative Care</a:t>
            </a:r>
          </a:p>
        </p:txBody>
      </p:sp>
      <p:sp>
        <p:nvSpPr>
          <p:cNvPr id="34818" name="Freeform 2"/>
          <p:cNvSpPr>
            <a:spLocks noChangeArrowheads="1"/>
          </p:cNvSpPr>
          <p:nvPr/>
        </p:nvSpPr>
        <p:spPr bwMode="auto">
          <a:xfrm>
            <a:off x="4343400" y="5562600"/>
            <a:ext cx="2611438" cy="817563"/>
          </a:xfrm>
          <a:custGeom>
            <a:avLst/>
            <a:gdLst>
              <a:gd name="T0" fmla="*/ 273304 w 2879640"/>
              <a:gd name="T1" fmla="*/ 0 h 900000"/>
              <a:gd name="T2" fmla="*/ 546609 w 2879640"/>
              <a:gd name="T3" fmla="*/ 87796 h 900000"/>
              <a:gd name="T4" fmla="*/ 273304 w 2879640"/>
              <a:gd name="T5" fmla="*/ 175591 h 900000"/>
              <a:gd name="T6" fmla="*/ 0 w 2879640"/>
              <a:gd name="T7" fmla="*/ 87796 h 900000"/>
              <a:gd name="T8" fmla="*/ 17694720 60000 65536"/>
              <a:gd name="T9" fmla="*/ 0 60000 65536"/>
              <a:gd name="T10" fmla="*/ 5898240 60000 65536"/>
              <a:gd name="T11" fmla="*/ 11796480 60000 65536"/>
              <a:gd name="T12" fmla="*/ 464 w 2879640"/>
              <a:gd name="T13" fmla="*/ 463 h 900000"/>
              <a:gd name="T14" fmla="*/ 2879176 w 2879640"/>
              <a:gd name="T15" fmla="*/ 899537 h 900000"/>
            </a:gdLst>
            <a:ahLst/>
            <a:cxnLst>
              <a:cxn ang="T8">
                <a:pos x="T0" y="T1"/>
              </a:cxn>
              <a:cxn ang="T9">
                <a:pos x="T2" y="T3"/>
              </a:cxn>
              <a:cxn ang="T10">
                <a:pos x="T4" y="T5"/>
              </a:cxn>
              <a:cxn ang="T11">
                <a:pos x="T6" y="T7"/>
              </a:cxn>
            </a:cxnLst>
            <a:rect l="T12" t="T13" r="T14" b="T15"/>
            <a:pathLst>
              <a:path w="2879640" h="900000">
                <a:moveTo>
                  <a:pt x="1583" y="0"/>
                </a:moveTo>
                <a:lnTo>
                  <a:pt x="1582" y="0"/>
                </a:lnTo>
                <a:cubicBezTo>
                  <a:pt x="708" y="0"/>
                  <a:pt x="0" y="708"/>
                  <a:pt x="0" y="1582"/>
                </a:cubicBezTo>
                <a:lnTo>
                  <a:pt x="0" y="898417"/>
                </a:lnTo>
                <a:cubicBezTo>
                  <a:pt x="0" y="899291"/>
                  <a:pt x="708" y="899999"/>
                  <a:pt x="1582" y="900000"/>
                </a:cubicBezTo>
                <a:lnTo>
                  <a:pt x="2878057" y="900000"/>
                </a:lnTo>
                <a:cubicBezTo>
                  <a:pt x="2878931" y="899999"/>
                  <a:pt x="2879640" y="899291"/>
                  <a:pt x="2879640" y="898417"/>
                </a:cubicBezTo>
                <a:lnTo>
                  <a:pt x="2879640" y="1583"/>
                </a:lnTo>
                <a:cubicBezTo>
                  <a:pt x="2879640" y="708"/>
                  <a:pt x="2878931" y="0"/>
                  <a:pt x="2878057" y="0"/>
                </a:cubicBezTo>
                <a:lnTo>
                  <a:pt x="1583" y="0"/>
                </a:lnTo>
                <a:close/>
              </a:path>
            </a:pathLst>
          </a:custGeom>
          <a:solidFill>
            <a:srgbClr val="99CCFF"/>
          </a:solidFill>
          <a:ln w="9360">
            <a:solidFill>
              <a:srgbClr val="000000"/>
            </a:solidFill>
            <a:round/>
            <a:headEnd/>
            <a:tailEnd/>
          </a:ln>
        </p:spPr>
        <p:txBody>
          <a:bodyPr lIns="81639" tIns="40820" rIns="81639" bIns="40820" anchor="ctr" anchorCtr="1"/>
          <a:lstStyle/>
          <a:p>
            <a:pPr hangingPunct="0">
              <a:lnSpc>
                <a:spcPct val="93000"/>
              </a:lnSpc>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US" sz="2800">
                <a:solidFill>
                  <a:srgbClr val="000000"/>
                </a:solidFill>
                <a:ea typeface="SimSun" charset="0"/>
                <a:cs typeface="SimSun" charset="0"/>
              </a:rPr>
              <a:t>Procedure Related Pain</a:t>
            </a:r>
          </a:p>
        </p:txBody>
      </p:sp>
      <p:sp>
        <p:nvSpPr>
          <p:cNvPr id="34819" name="Freeform 3"/>
          <p:cNvSpPr>
            <a:spLocks noChangeArrowheads="1"/>
          </p:cNvSpPr>
          <p:nvPr/>
        </p:nvSpPr>
        <p:spPr bwMode="auto">
          <a:xfrm>
            <a:off x="425450" y="2876550"/>
            <a:ext cx="2698750" cy="2076450"/>
          </a:xfrm>
          <a:custGeom>
            <a:avLst/>
            <a:gdLst>
              <a:gd name="T0" fmla="*/ 695532 w 2776560"/>
              <a:gd name="T1" fmla="*/ 0 h 720719"/>
              <a:gd name="T2" fmla="*/ 1391062 w 2776560"/>
              <a:gd name="T3" fmla="*/ 2147483647 h 720719"/>
              <a:gd name="T4" fmla="*/ 695532 w 2776560"/>
              <a:gd name="T5" fmla="*/ 2147483647 h 720719"/>
              <a:gd name="T6" fmla="*/ 0 w 2776560"/>
              <a:gd name="T7" fmla="*/ 2147483647 h 720719"/>
              <a:gd name="T8" fmla="*/ 17694720 60000 65536"/>
              <a:gd name="T9" fmla="*/ 0 60000 65536"/>
              <a:gd name="T10" fmla="*/ 5898240 60000 65536"/>
              <a:gd name="T11" fmla="*/ 11796480 60000 65536"/>
              <a:gd name="T12" fmla="*/ 459 w 2776560"/>
              <a:gd name="T13" fmla="*/ 460 h 720719"/>
              <a:gd name="T14" fmla="*/ 2776100 w 2776560"/>
              <a:gd name="T15" fmla="*/ 720259 h 720719"/>
            </a:gdLst>
            <a:ahLst/>
            <a:cxnLst>
              <a:cxn ang="T8">
                <a:pos x="T0" y="T1"/>
              </a:cxn>
              <a:cxn ang="T9">
                <a:pos x="T2" y="T3"/>
              </a:cxn>
              <a:cxn ang="T10">
                <a:pos x="T4" y="T5"/>
              </a:cxn>
              <a:cxn ang="T11">
                <a:pos x="T6" y="T7"/>
              </a:cxn>
            </a:cxnLst>
            <a:rect l="T12" t="T13" r="T14" b="T15"/>
            <a:pathLst>
              <a:path w="2776560" h="720719">
                <a:moveTo>
                  <a:pt x="1568" y="0"/>
                </a:moveTo>
                <a:lnTo>
                  <a:pt x="1567" y="0"/>
                </a:lnTo>
                <a:cubicBezTo>
                  <a:pt x="702" y="0"/>
                  <a:pt x="0" y="702"/>
                  <a:pt x="0" y="1567"/>
                </a:cubicBezTo>
                <a:lnTo>
                  <a:pt x="0" y="719151"/>
                </a:lnTo>
                <a:cubicBezTo>
                  <a:pt x="0" y="720016"/>
                  <a:pt x="702" y="720718"/>
                  <a:pt x="1567" y="720719"/>
                </a:cubicBezTo>
                <a:lnTo>
                  <a:pt x="2774992" y="720719"/>
                </a:lnTo>
                <a:cubicBezTo>
                  <a:pt x="2775857" y="720718"/>
                  <a:pt x="2776560" y="720016"/>
                  <a:pt x="2776560" y="719151"/>
                </a:cubicBezTo>
                <a:lnTo>
                  <a:pt x="2776560" y="1568"/>
                </a:lnTo>
                <a:cubicBezTo>
                  <a:pt x="2776560" y="702"/>
                  <a:pt x="2775857" y="0"/>
                  <a:pt x="2774992" y="0"/>
                </a:cubicBezTo>
                <a:lnTo>
                  <a:pt x="1568" y="0"/>
                </a:lnTo>
                <a:close/>
              </a:path>
            </a:pathLst>
          </a:custGeom>
          <a:solidFill>
            <a:srgbClr val="99CCFF"/>
          </a:solidFill>
          <a:ln w="9360">
            <a:solidFill>
              <a:srgbClr val="000000"/>
            </a:solidFill>
            <a:round/>
            <a:headEnd/>
            <a:tailEnd/>
          </a:ln>
        </p:spPr>
        <p:txBody>
          <a:bodyPr lIns="81639" tIns="40820" rIns="81639" bIns="40820" anchor="ctr" anchorCtr="1"/>
          <a:lstStyle/>
          <a:p>
            <a:pPr hangingPunct="0">
              <a:lnSpc>
                <a:spcPct val="93000"/>
              </a:lnSpc>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US" sz="2800">
                <a:solidFill>
                  <a:srgbClr val="000000"/>
                </a:solidFill>
                <a:ea typeface="SimSun" charset="0"/>
                <a:cs typeface="SimSun" charset="0"/>
              </a:rPr>
              <a:t>Psychosocial Support , Recreation and Rehabilitation</a:t>
            </a:r>
          </a:p>
        </p:txBody>
      </p:sp>
      <p:sp>
        <p:nvSpPr>
          <p:cNvPr id="34820" name="Freeform 4"/>
          <p:cNvSpPr>
            <a:spLocks noChangeArrowheads="1"/>
          </p:cNvSpPr>
          <p:nvPr/>
        </p:nvSpPr>
        <p:spPr bwMode="auto">
          <a:xfrm>
            <a:off x="457200" y="1752600"/>
            <a:ext cx="3276600" cy="762000"/>
          </a:xfrm>
          <a:custGeom>
            <a:avLst/>
            <a:gdLst>
              <a:gd name="T0" fmla="*/ 8626107 w 2819400"/>
              <a:gd name="T1" fmla="*/ 0 h 720719"/>
              <a:gd name="T2" fmla="*/ 17252204 w 2819400"/>
              <a:gd name="T3" fmla="*/ 587181 h 720719"/>
              <a:gd name="T4" fmla="*/ 8626107 w 2819400"/>
              <a:gd name="T5" fmla="*/ 1174367 h 720719"/>
              <a:gd name="T6" fmla="*/ 0 w 2819400"/>
              <a:gd name="T7" fmla="*/ 587181 h 720719"/>
              <a:gd name="T8" fmla="*/ 17694720 60000 65536"/>
              <a:gd name="T9" fmla="*/ 0 60000 65536"/>
              <a:gd name="T10" fmla="*/ 5898240 60000 65536"/>
              <a:gd name="T11" fmla="*/ 11796480 60000 65536"/>
              <a:gd name="T12" fmla="*/ 459 w 2819400"/>
              <a:gd name="T13" fmla="*/ 460 h 720719"/>
              <a:gd name="T14" fmla="*/ 2818940 w 2819400"/>
              <a:gd name="T15" fmla="*/ 720259 h 720719"/>
            </a:gdLst>
            <a:ahLst/>
            <a:cxnLst>
              <a:cxn ang="T8">
                <a:pos x="T0" y="T1"/>
              </a:cxn>
              <a:cxn ang="T9">
                <a:pos x="T2" y="T3"/>
              </a:cxn>
              <a:cxn ang="T10">
                <a:pos x="T4" y="T5"/>
              </a:cxn>
              <a:cxn ang="T11">
                <a:pos x="T6" y="T7"/>
              </a:cxn>
            </a:cxnLst>
            <a:rect l="T12" t="T13" r="T14" b="T15"/>
            <a:pathLst>
              <a:path w="2819400" h="720719">
                <a:moveTo>
                  <a:pt x="1568" y="0"/>
                </a:moveTo>
                <a:lnTo>
                  <a:pt x="1567" y="0"/>
                </a:lnTo>
                <a:cubicBezTo>
                  <a:pt x="702" y="0"/>
                  <a:pt x="0" y="702"/>
                  <a:pt x="0" y="1567"/>
                </a:cubicBezTo>
                <a:lnTo>
                  <a:pt x="0" y="719151"/>
                </a:lnTo>
                <a:cubicBezTo>
                  <a:pt x="0" y="720016"/>
                  <a:pt x="702" y="720718"/>
                  <a:pt x="1567" y="720719"/>
                </a:cubicBezTo>
                <a:lnTo>
                  <a:pt x="2817832" y="720719"/>
                </a:lnTo>
                <a:cubicBezTo>
                  <a:pt x="2818697" y="720718"/>
                  <a:pt x="2819400" y="720016"/>
                  <a:pt x="2819400" y="719151"/>
                </a:cubicBezTo>
                <a:lnTo>
                  <a:pt x="2819400" y="1568"/>
                </a:lnTo>
                <a:cubicBezTo>
                  <a:pt x="2819400" y="702"/>
                  <a:pt x="2818697" y="0"/>
                  <a:pt x="2817832" y="0"/>
                </a:cubicBezTo>
                <a:lnTo>
                  <a:pt x="1568" y="0"/>
                </a:lnTo>
                <a:close/>
              </a:path>
            </a:pathLst>
          </a:custGeom>
          <a:solidFill>
            <a:srgbClr val="99CCFF"/>
          </a:solidFill>
          <a:ln w="9360">
            <a:solidFill>
              <a:srgbClr val="000000"/>
            </a:solidFill>
            <a:round/>
            <a:headEnd/>
            <a:tailEnd/>
          </a:ln>
        </p:spPr>
        <p:txBody>
          <a:bodyPr lIns="81639" tIns="40820" rIns="81639" bIns="40820" anchor="ctr" anchorCtr="1"/>
          <a:lstStyle/>
          <a:p>
            <a:pPr hangingPunct="0">
              <a:lnSpc>
                <a:spcPct val="93000"/>
              </a:lnSpc>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US" sz="3200">
                <a:solidFill>
                  <a:srgbClr val="000000"/>
                </a:solidFill>
                <a:ea typeface="SimSun" charset="0"/>
                <a:cs typeface="SimSun" charset="0"/>
              </a:rPr>
              <a:t>Pain &amp; Symptom Relief</a:t>
            </a:r>
          </a:p>
        </p:txBody>
      </p:sp>
      <p:sp>
        <p:nvSpPr>
          <p:cNvPr id="34821" name="Freeform 5"/>
          <p:cNvSpPr>
            <a:spLocks noChangeArrowheads="1"/>
          </p:cNvSpPr>
          <p:nvPr/>
        </p:nvSpPr>
        <p:spPr bwMode="auto">
          <a:xfrm>
            <a:off x="4502150" y="2876550"/>
            <a:ext cx="4286250" cy="815975"/>
          </a:xfrm>
          <a:custGeom>
            <a:avLst/>
            <a:gdLst>
              <a:gd name="T0" fmla="*/ 451502 w 4724400"/>
              <a:gd name="T1" fmla="*/ 0 h 900000"/>
              <a:gd name="T2" fmla="*/ 903001 w 4724400"/>
              <a:gd name="T3" fmla="*/ 85107 h 900000"/>
              <a:gd name="T4" fmla="*/ 451502 w 4724400"/>
              <a:gd name="T5" fmla="*/ 170214 h 900000"/>
              <a:gd name="T6" fmla="*/ 0 w 4724400"/>
              <a:gd name="T7" fmla="*/ 85107 h 900000"/>
              <a:gd name="T8" fmla="*/ 17694720 60000 65536"/>
              <a:gd name="T9" fmla="*/ 0 60000 65536"/>
              <a:gd name="T10" fmla="*/ 5898240 60000 65536"/>
              <a:gd name="T11" fmla="*/ 11796480 60000 65536"/>
              <a:gd name="T12" fmla="*/ 464 w 4724400"/>
              <a:gd name="T13" fmla="*/ 464 h 900000"/>
              <a:gd name="T14" fmla="*/ 4723936 w 4724400"/>
              <a:gd name="T15" fmla="*/ 899536 h 900000"/>
            </a:gdLst>
            <a:ahLst/>
            <a:cxnLst>
              <a:cxn ang="T8">
                <a:pos x="T0" y="T1"/>
              </a:cxn>
              <a:cxn ang="T9">
                <a:pos x="T2" y="T3"/>
              </a:cxn>
              <a:cxn ang="T10">
                <a:pos x="T4" y="T5"/>
              </a:cxn>
              <a:cxn ang="T11">
                <a:pos x="T6" y="T7"/>
              </a:cxn>
            </a:cxnLst>
            <a:rect l="T12" t="T13" r="T14" b="T15"/>
            <a:pathLst>
              <a:path w="4724400" h="900000">
                <a:moveTo>
                  <a:pt x="1583" y="0"/>
                </a:moveTo>
                <a:lnTo>
                  <a:pt x="1582" y="0"/>
                </a:lnTo>
                <a:cubicBezTo>
                  <a:pt x="708" y="0"/>
                  <a:pt x="0" y="708"/>
                  <a:pt x="0" y="1582"/>
                </a:cubicBezTo>
                <a:lnTo>
                  <a:pt x="0" y="898417"/>
                </a:lnTo>
                <a:cubicBezTo>
                  <a:pt x="0" y="899291"/>
                  <a:pt x="708" y="899999"/>
                  <a:pt x="1582" y="900000"/>
                </a:cubicBezTo>
                <a:lnTo>
                  <a:pt x="4722817" y="900000"/>
                </a:lnTo>
                <a:cubicBezTo>
                  <a:pt x="4723691" y="899999"/>
                  <a:pt x="4724400" y="899291"/>
                  <a:pt x="4724400" y="898417"/>
                </a:cubicBezTo>
                <a:lnTo>
                  <a:pt x="4724400" y="1583"/>
                </a:lnTo>
                <a:cubicBezTo>
                  <a:pt x="4724400" y="708"/>
                  <a:pt x="4723691" y="0"/>
                  <a:pt x="4722817" y="0"/>
                </a:cubicBezTo>
                <a:lnTo>
                  <a:pt x="1583" y="0"/>
                </a:lnTo>
                <a:close/>
              </a:path>
            </a:pathLst>
          </a:custGeom>
          <a:solidFill>
            <a:srgbClr val="99CCFF"/>
          </a:solidFill>
          <a:ln w="9360">
            <a:solidFill>
              <a:srgbClr val="000000"/>
            </a:solidFill>
            <a:round/>
            <a:headEnd/>
            <a:tailEnd/>
          </a:ln>
        </p:spPr>
        <p:txBody>
          <a:bodyPr lIns="81639" tIns="40820" rIns="81639" bIns="40820" anchor="ctr" anchorCtr="1"/>
          <a:lstStyle/>
          <a:p>
            <a:pPr hangingPunct="0">
              <a:lnSpc>
                <a:spcPct val="93000"/>
              </a:lnSpc>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US" sz="2800">
                <a:solidFill>
                  <a:srgbClr val="000000"/>
                </a:solidFill>
                <a:ea typeface="SimSun" charset="0"/>
                <a:cs typeface="SimSun" charset="0"/>
              </a:rPr>
              <a:t>End of Life Care</a:t>
            </a:r>
          </a:p>
        </p:txBody>
      </p:sp>
      <p:sp>
        <p:nvSpPr>
          <p:cNvPr id="34822" name="Freeform 6"/>
          <p:cNvSpPr>
            <a:spLocks noChangeArrowheads="1"/>
          </p:cNvSpPr>
          <p:nvPr/>
        </p:nvSpPr>
        <p:spPr bwMode="auto">
          <a:xfrm>
            <a:off x="4502150" y="1631950"/>
            <a:ext cx="4246563" cy="815975"/>
          </a:xfrm>
          <a:custGeom>
            <a:avLst/>
            <a:gdLst>
              <a:gd name="T0" fmla="*/ 448252 w 4680000"/>
              <a:gd name="T1" fmla="*/ 0 h 900000"/>
              <a:gd name="T2" fmla="*/ 896503 w 4680000"/>
              <a:gd name="T3" fmla="*/ 85107 h 900000"/>
              <a:gd name="T4" fmla="*/ 448252 w 4680000"/>
              <a:gd name="T5" fmla="*/ 170214 h 900000"/>
              <a:gd name="T6" fmla="*/ 0 w 4680000"/>
              <a:gd name="T7" fmla="*/ 85107 h 900000"/>
              <a:gd name="T8" fmla="*/ 17694720 60000 65536"/>
              <a:gd name="T9" fmla="*/ 0 60000 65536"/>
              <a:gd name="T10" fmla="*/ 5898240 60000 65536"/>
              <a:gd name="T11" fmla="*/ 11796480 60000 65536"/>
              <a:gd name="T12" fmla="*/ 464 w 4680000"/>
              <a:gd name="T13" fmla="*/ 464 h 900000"/>
              <a:gd name="T14" fmla="*/ 4679536 w 4680000"/>
              <a:gd name="T15" fmla="*/ 899536 h 900000"/>
            </a:gdLst>
            <a:ahLst/>
            <a:cxnLst>
              <a:cxn ang="T8">
                <a:pos x="T0" y="T1"/>
              </a:cxn>
              <a:cxn ang="T9">
                <a:pos x="T2" y="T3"/>
              </a:cxn>
              <a:cxn ang="T10">
                <a:pos x="T4" y="T5"/>
              </a:cxn>
              <a:cxn ang="T11">
                <a:pos x="T6" y="T7"/>
              </a:cxn>
            </a:cxnLst>
            <a:rect l="T12" t="T13" r="T14" b="T15"/>
            <a:pathLst>
              <a:path w="4680000" h="900000">
                <a:moveTo>
                  <a:pt x="1583" y="0"/>
                </a:moveTo>
                <a:lnTo>
                  <a:pt x="1582" y="0"/>
                </a:lnTo>
                <a:cubicBezTo>
                  <a:pt x="708" y="0"/>
                  <a:pt x="0" y="708"/>
                  <a:pt x="0" y="1582"/>
                </a:cubicBezTo>
                <a:lnTo>
                  <a:pt x="0" y="898417"/>
                </a:lnTo>
                <a:cubicBezTo>
                  <a:pt x="0" y="899291"/>
                  <a:pt x="708" y="899999"/>
                  <a:pt x="1582" y="900000"/>
                </a:cubicBezTo>
                <a:lnTo>
                  <a:pt x="4678417" y="900000"/>
                </a:lnTo>
                <a:cubicBezTo>
                  <a:pt x="4679291" y="899999"/>
                  <a:pt x="4680000" y="899291"/>
                  <a:pt x="4680000" y="898417"/>
                </a:cubicBezTo>
                <a:lnTo>
                  <a:pt x="4680000" y="1583"/>
                </a:lnTo>
                <a:cubicBezTo>
                  <a:pt x="4680000" y="708"/>
                  <a:pt x="4679291" y="0"/>
                  <a:pt x="4678417" y="0"/>
                </a:cubicBezTo>
                <a:lnTo>
                  <a:pt x="1583" y="0"/>
                </a:lnTo>
                <a:close/>
              </a:path>
            </a:pathLst>
          </a:custGeom>
          <a:solidFill>
            <a:srgbClr val="99CCFF"/>
          </a:solidFill>
          <a:ln w="9360">
            <a:solidFill>
              <a:srgbClr val="000000"/>
            </a:solidFill>
            <a:round/>
            <a:headEnd/>
            <a:tailEnd/>
          </a:ln>
        </p:spPr>
        <p:txBody>
          <a:bodyPr lIns="81639" tIns="40820" rIns="81639" bIns="40820" anchor="ctr" anchorCtr="1"/>
          <a:lstStyle/>
          <a:p>
            <a:pPr hangingPunct="0">
              <a:lnSpc>
                <a:spcPct val="93000"/>
              </a:lnSpc>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US" sz="2800">
                <a:solidFill>
                  <a:srgbClr val="000000"/>
                </a:solidFill>
                <a:ea typeface="SimSun" charset="0"/>
                <a:cs typeface="SimSun" charset="0"/>
              </a:rPr>
              <a:t>Support Groups for Families</a:t>
            </a:r>
          </a:p>
        </p:txBody>
      </p:sp>
      <p:sp>
        <p:nvSpPr>
          <p:cNvPr id="34823" name="Freeform 7"/>
          <p:cNvSpPr>
            <a:spLocks noChangeArrowheads="1"/>
          </p:cNvSpPr>
          <p:nvPr/>
        </p:nvSpPr>
        <p:spPr bwMode="auto">
          <a:xfrm>
            <a:off x="4572000" y="3981450"/>
            <a:ext cx="4244975" cy="692150"/>
          </a:xfrm>
          <a:custGeom>
            <a:avLst/>
            <a:gdLst>
              <a:gd name="T0" fmla="*/ 445578 w 4680000"/>
              <a:gd name="T1" fmla="*/ 0 h 762000"/>
              <a:gd name="T2" fmla="*/ 891154 w 4680000"/>
              <a:gd name="T3" fmla="*/ 74224 h 762000"/>
              <a:gd name="T4" fmla="*/ 445578 w 4680000"/>
              <a:gd name="T5" fmla="*/ 148447 h 762000"/>
              <a:gd name="T6" fmla="*/ 0 w 4680000"/>
              <a:gd name="T7" fmla="*/ 74224 h 762000"/>
              <a:gd name="T8" fmla="*/ 17694720 60000 65536"/>
              <a:gd name="T9" fmla="*/ 0 60000 65536"/>
              <a:gd name="T10" fmla="*/ 5898240 60000 65536"/>
              <a:gd name="T11" fmla="*/ 11796480 60000 65536"/>
              <a:gd name="T12" fmla="*/ 486 w 4680000"/>
              <a:gd name="T13" fmla="*/ 486 h 762000"/>
              <a:gd name="T14" fmla="*/ 4679512 w 4680000"/>
              <a:gd name="T15" fmla="*/ 761514 h 762000"/>
            </a:gdLst>
            <a:ahLst/>
            <a:cxnLst>
              <a:cxn ang="T8">
                <a:pos x="T0" y="T1"/>
              </a:cxn>
              <a:cxn ang="T9">
                <a:pos x="T2" y="T3"/>
              </a:cxn>
              <a:cxn ang="T10">
                <a:pos x="T4" y="T5"/>
              </a:cxn>
              <a:cxn ang="T11">
                <a:pos x="T6" y="T7"/>
              </a:cxn>
            </a:cxnLst>
            <a:rect l="T12" t="T13" r="T14" b="T15"/>
            <a:pathLst>
              <a:path w="4680000" h="762000">
                <a:moveTo>
                  <a:pt x="1658" y="0"/>
                </a:moveTo>
                <a:lnTo>
                  <a:pt x="1657" y="0"/>
                </a:lnTo>
                <a:cubicBezTo>
                  <a:pt x="742" y="0"/>
                  <a:pt x="0" y="742"/>
                  <a:pt x="0" y="1657"/>
                </a:cubicBezTo>
                <a:lnTo>
                  <a:pt x="0" y="760342"/>
                </a:lnTo>
                <a:cubicBezTo>
                  <a:pt x="0" y="761257"/>
                  <a:pt x="742" y="761999"/>
                  <a:pt x="1657" y="762000"/>
                </a:cubicBezTo>
                <a:lnTo>
                  <a:pt x="4678342" y="762000"/>
                </a:lnTo>
                <a:cubicBezTo>
                  <a:pt x="4679257" y="761999"/>
                  <a:pt x="4680000" y="761257"/>
                  <a:pt x="4680000" y="760342"/>
                </a:cubicBezTo>
                <a:lnTo>
                  <a:pt x="4680000" y="1658"/>
                </a:lnTo>
                <a:cubicBezTo>
                  <a:pt x="4680000" y="742"/>
                  <a:pt x="4679257" y="0"/>
                  <a:pt x="4678342" y="0"/>
                </a:cubicBezTo>
                <a:lnTo>
                  <a:pt x="1658" y="0"/>
                </a:lnTo>
                <a:close/>
              </a:path>
            </a:pathLst>
          </a:custGeom>
          <a:solidFill>
            <a:srgbClr val="99CCFF"/>
          </a:solidFill>
          <a:ln w="9360">
            <a:solidFill>
              <a:srgbClr val="000000"/>
            </a:solidFill>
            <a:round/>
            <a:headEnd/>
            <a:tailEnd/>
          </a:ln>
        </p:spPr>
        <p:txBody>
          <a:bodyPr lIns="81639" tIns="40820" rIns="81639" bIns="40820" anchor="ctr" anchorCtr="1"/>
          <a:lstStyle/>
          <a:p>
            <a:pPr hangingPunct="0">
              <a:lnSpc>
                <a:spcPct val="93000"/>
              </a:lnSpc>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US" sz="2800">
                <a:solidFill>
                  <a:srgbClr val="000000"/>
                </a:solidFill>
                <a:ea typeface="SimSun" charset="0"/>
                <a:cs typeface="SimSun" charset="0"/>
              </a:rPr>
              <a:t>Bereavement Support</a:t>
            </a:r>
          </a:p>
        </p:txBody>
      </p:sp>
      <p:sp>
        <p:nvSpPr>
          <p:cNvPr id="5" name="TextBox 4"/>
          <p:cNvSpPr txBox="1"/>
          <p:nvPr/>
        </p:nvSpPr>
        <p:spPr>
          <a:xfrm>
            <a:off x="228600" y="5867400"/>
            <a:ext cx="3276600" cy="954088"/>
          </a:xfrm>
          <a:prstGeom prst="rect">
            <a:avLst/>
          </a:prstGeom>
          <a:solidFill>
            <a:schemeClr val="accent5">
              <a:lumMod val="90000"/>
            </a:schemeClr>
          </a:solidFill>
        </p:spPr>
        <p:txBody>
          <a:bodyPr>
            <a:spAutoFit/>
          </a:bodyPr>
          <a:lstStyle/>
          <a:p>
            <a:pPr>
              <a:defRPr/>
            </a:pPr>
            <a:r>
              <a:rPr lang="en-US" sz="2800" dirty="0">
                <a:solidFill>
                  <a:srgbClr val="000000"/>
                </a:solidFill>
              </a:rPr>
              <a:t>24 Hours Phone consult</a:t>
            </a:r>
          </a:p>
        </p:txBody>
      </p:sp>
    </p:spTree>
    <p:extLst>
      <p:ext uri="{BB962C8B-B14F-4D97-AF65-F5344CB8AC3E}">
        <p14:creationId xmlns:p14="http://schemas.microsoft.com/office/powerpoint/2010/main" val="40516912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normAutofit/>
          </a:bodyPr>
          <a:lstStyle/>
          <a:p>
            <a:pPr eaLnBrk="1" hangingPunct="1"/>
            <a:r>
              <a:rPr lang="en-US" sz="4400" dirty="0">
                <a:solidFill>
                  <a:srgbClr val="FFFF00"/>
                </a:solidFill>
                <a:latin typeface="Comic Sans MS" charset="0"/>
              </a:rPr>
              <a:t>Children Support Group</a:t>
            </a:r>
          </a:p>
        </p:txBody>
      </p:sp>
      <p:pic>
        <p:nvPicPr>
          <p:cNvPr id="20482" name="Picture 2" descr="C:\Users\vineela\Desktop\ped 1 .jpg"/>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549275" y="1600200"/>
            <a:ext cx="8045450" cy="4525963"/>
          </a:xfrm>
        </p:spPr>
      </p:pic>
    </p:spTree>
    <p:extLst>
      <p:ext uri="{BB962C8B-B14F-4D97-AF65-F5344CB8AC3E}">
        <p14:creationId xmlns:p14="http://schemas.microsoft.com/office/powerpoint/2010/main" val="3873074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2" name="Rectangle 2"/>
          <p:cNvSpPr>
            <a:spLocks noGrp="1" noChangeArrowheads="1"/>
          </p:cNvSpPr>
          <p:nvPr>
            <p:ph type="title"/>
          </p:nvPr>
        </p:nvSpPr>
        <p:spPr>
          <a:xfrm>
            <a:off x="457200" y="277813"/>
            <a:ext cx="8229600" cy="788987"/>
          </a:xfrm>
        </p:spPr>
        <p:txBody>
          <a:bodyPr>
            <a:noAutofit/>
          </a:bodyPr>
          <a:lstStyle/>
          <a:p>
            <a:pPr eaLnBrk="1" hangingPunct="1">
              <a:defRPr/>
            </a:pPr>
            <a:r>
              <a:rPr lang="en-US" sz="4800" dirty="0">
                <a:solidFill>
                  <a:srgbClr val="FFFF00"/>
                </a:solidFill>
                <a:latin typeface="Arial" charset="0"/>
                <a:cs typeface="+mj-cs"/>
              </a:rPr>
              <a:t>Concerns of Children</a:t>
            </a:r>
          </a:p>
        </p:txBody>
      </p:sp>
      <p:sp>
        <p:nvSpPr>
          <p:cNvPr id="716803" name="Rectangle 3"/>
          <p:cNvSpPr>
            <a:spLocks noGrp="1" noChangeArrowheads="1"/>
          </p:cNvSpPr>
          <p:nvPr>
            <p:ph type="body" sz="half" idx="1"/>
          </p:nvPr>
        </p:nvSpPr>
        <p:spPr>
          <a:xfrm>
            <a:off x="457200" y="1143000"/>
            <a:ext cx="8458200" cy="5486400"/>
          </a:xfrm>
        </p:spPr>
        <p:txBody>
          <a:bodyPr/>
          <a:lstStyle/>
          <a:p>
            <a:pPr eaLnBrk="1" hangingPunct="1">
              <a:lnSpc>
                <a:spcPct val="90000"/>
              </a:lnSpc>
              <a:defRPr/>
            </a:pPr>
            <a:r>
              <a:rPr lang="en-US" sz="4000">
                <a:latin typeface="Arial" charset="0"/>
                <a:cs typeface="+mn-cs"/>
              </a:rPr>
              <a:t>Most detested invasive procedures and Number of pills.</a:t>
            </a:r>
          </a:p>
          <a:p>
            <a:pPr eaLnBrk="1" hangingPunct="1">
              <a:lnSpc>
                <a:spcPct val="90000"/>
              </a:lnSpc>
              <a:defRPr/>
            </a:pPr>
            <a:r>
              <a:rPr lang="en-US" sz="4000">
                <a:latin typeface="Arial" charset="0"/>
                <a:cs typeface="+mn-cs"/>
              </a:rPr>
              <a:t>Going back to their daily routine</a:t>
            </a:r>
          </a:p>
          <a:p>
            <a:pPr lvl="1" eaLnBrk="1" hangingPunct="1">
              <a:lnSpc>
                <a:spcPct val="90000"/>
              </a:lnSpc>
              <a:defRPr/>
            </a:pPr>
            <a:r>
              <a:rPr lang="en-US" sz="3600">
                <a:latin typeface="Arial" charset="0"/>
              </a:rPr>
              <a:t>Playing with their siblings or friends</a:t>
            </a:r>
          </a:p>
          <a:p>
            <a:pPr lvl="1" eaLnBrk="1" hangingPunct="1">
              <a:lnSpc>
                <a:spcPct val="90000"/>
              </a:lnSpc>
              <a:defRPr/>
            </a:pPr>
            <a:r>
              <a:rPr lang="en-US" sz="3600">
                <a:latin typeface="Arial" charset="0"/>
              </a:rPr>
              <a:t>Food cooked at home</a:t>
            </a:r>
          </a:p>
          <a:p>
            <a:pPr lvl="1" eaLnBrk="1" hangingPunct="1">
              <a:lnSpc>
                <a:spcPct val="90000"/>
              </a:lnSpc>
              <a:defRPr/>
            </a:pPr>
            <a:r>
              <a:rPr lang="en-US" sz="3600">
                <a:latin typeface="Arial" charset="0"/>
              </a:rPr>
              <a:t>Watching TV </a:t>
            </a:r>
          </a:p>
          <a:p>
            <a:pPr lvl="1" eaLnBrk="1" hangingPunct="1">
              <a:lnSpc>
                <a:spcPct val="90000"/>
              </a:lnSpc>
              <a:defRPr/>
            </a:pPr>
            <a:r>
              <a:rPr lang="en-US" sz="3600">
                <a:latin typeface="Arial" charset="0"/>
              </a:rPr>
              <a:t>Missing going to </a:t>
            </a:r>
          </a:p>
          <a:p>
            <a:pPr lvl="1" eaLnBrk="1" hangingPunct="1">
              <a:lnSpc>
                <a:spcPct val="90000"/>
              </a:lnSpc>
              <a:buFont typeface="Wingdings" charset="0"/>
              <a:buNone/>
              <a:defRPr/>
            </a:pPr>
            <a:r>
              <a:rPr lang="en-US" sz="3600">
                <a:latin typeface="Arial" charset="0"/>
              </a:rPr>
              <a:t>     school </a:t>
            </a:r>
          </a:p>
        </p:txBody>
      </p:sp>
      <p:pic>
        <p:nvPicPr>
          <p:cNvPr id="64515" name="Picture 4" descr="support group"/>
          <p:cNvPicPr>
            <a:picLocks noGrp="1" noChangeAspect="1" noChangeArrowheads="1"/>
          </p:cNvPicPr>
          <p:nvPr>
            <p:ph type="clipArt" sz="half" idx="2"/>
          </p:nvPr>
        </p:nvPicPr>
        <p:blipFill>
          <a:blip r:embed="rId3">
            <a:lum contrast="18000"/>
            <a:extLst>
              <a:ext uri="{28A0092B-C50C-407E-A947-70E740481C1C}">
                <a14:useLocalDpi xmlns:a14="http://schemas.microsoft.com/office/drawing/2010/main"/>
              </a:ext>
            </a:extLst>
          </a:blip>
          <a:srcRect/>
          <a:stretch>
            <a:fillRect/>
          </a:stretch>
        </p:blipFill>
        <p:spPr>
          <a:xfrm>
            <a:off x="5029200" y="4135438"/>
            <a:ext cx="3886200" cy="2454275"/>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0091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716803">
                                            <p:txEl>
                                              <p:pRg st="1" end="1"/>
                                            </p:txEl>
                                          </p:spTgt>
                                        </p:tgtEl>
                                        <p:attrNameLst>
                                          <p:attrName>style.visibility</p:attrName>
                                        </p:attrNameLst>
                                      </p:cBhvr>
                                      <p:to>
                                        <p:strVal val="visible"/>
                                      </p:to>
                                    </p:set>
                                    <p:anim calcmode="lin" valueType="num">
                                      <p:cBhvr additive="base">
                                        <p:cTn id="7" dur="500" fill="hold"/>
                                        <p:tgtEl>
                                          <p:spTgt spid="71680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16803">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16803">
                                            <p:txEl>
                                              <p:pRg st="2" end="2"/>
                                            </p:txEl>
                                          </p:spTgt>
                                        </p:tgtEl>
                                        <p:attrNameLst>
                                          <p:attrName>style.visibility</p:attrName>
                                        </p:attrNameLst>
                                      </p:cBhvr>
                                      <p:to>
                                        <p:strVal val="visible"/>
                                      </p:to>
                                    </p:set>
                                    <p:anim calcmode="lin" valueType="num">
                                      <p:cBhvr additive="base">
                                        <p:cTn id="11" dur="500" fill="hold"/>
                                        <p:tgtEl>
                                          <p:spTgt spid="716803">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716803">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716803">
                                            <p:txEl>
                                              <p:pRg st="3" end="3"/>
                                            </p:txEl>
                                          </p:spTgt>
                                        </p:tgtEl>
                                        <p:attrNameLst>
                                          <p:attrName>style.visibility</p:attrName>
                                        </p:attrNameLst>
                                      </p:cBhvr>
                                      <p:to>
                                        <p:strVal val="visible"/>
                                      </p:to>
                                    </p:set>
                                    <p:anim calcmode="lin" valueType="num">
                                      <p:cBhvr additive="base">
                                        <p:cTn id="15" dur="500" fill="hold"/>
                                        <p:tgtEl>
                                          <p:spTgt spid="716803">
                                            <p:txEl>
                                              <p:pRg st="3" end="3"/>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716803">
                                            <p:txEl>
                                              <p:pRg st="3" end="3"/>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716803">
                                            <p:txEl>
                                              <p:pRg st="4" end="4"/>
                                            </p:txEl>
                                          </p:spTgt>
                                        </p:tgtEl>
                                        <p:attrNameLst>
                                          <p:attrName>style.visibility</p:attrName>
                                        </p:attrNameLst>
                                      </p:cBhvr>
                                      <p:to>
                                        <p:strVal val="visible"/>
                                      </p:to>
                                    </p:set>
                                    <p:anim calcmode="lin" valueType="num">
                                      <p:cBhvr additive="base">
                                        <p:cTn id="19" dur="500" fill="hold"/>
                                        <p:tgtEl>
                                          <p:spTgt spid="716803">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16803">
                                            <p:txEl>
                                              <p:pRg st="4" end="4"/>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716803">
                                            <p:txEl>
                                              <p:pRg st="5" end="5"/>
                                            </p:txEl>
                                          </p:spTgt>
                                        </p:tgtEl>
                                        <p:attrNameLst>
                                          <p:attrName>style.visibility</p:attrName>
                                        </p:attrNameLst>
                                      </p:cBhvr>
                                      <p:to>
                                        <p:strVal val="visible"/>
                                      </p:to>
                                    </p:set>
                                    <p:anim calcmode="lin" valueType="num">
                                      <p:cBhvr additive="base">
                                        <p:cTn id="23" dur="500" fill="hold"/>
                                        <p:tgtEl>
                                          <p:spTgt spid="716803">
                                            <p:txEl>
                                              <p:pRg st="5" end="5"/>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716803">
                                            <p:txEl>
                                              <p:pRg st="5" end="5"/>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716803">
                                            <p:txEl>
                                              <p:pRg st="6" end="6"/>
                                            </p:txEl>
                                          </p:spTgt>
                                        </p:tgtEl>
                                        <p:attrNameLst>
                                          <p:attrName>style.visibility</p:attrName>
                                        </p:attrNameLst>
                                      </p:cBhvr>
                                      <p:to>
                                        <p:strVal val="visible"/>
                                      </p:to>
                                    </p:set>
                                    <p:anim calcmode="lin" valueType="num">
                                      <p:cBhvr additive="base">
                                        <p:cTn id="27" dur="500" fill="hold"/>
                                        <p:tgtEl>
                                          <p:spTgt spid="716803">
                                            <p:txEl>
                                              <p:pRg st="6" end="6"/>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71680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p:cNvSpPr>
            <a:spLocks noGrp="1"/>
          </p:cNvSpPr>
          <p:nvPr>
            <p:ph idx="1"/>
          </p:nvPr>
        </p:nvSpPr>
        <p:spPr>
          <a:xfrm>
            <a:off x="0" y="1905000"/>
            <a:ext cx="9144000" cy="4953000"/>
          </a:xfrm>
        </p:spPr>
        <p:txBody>
          <a:bodyPr>
            <a:normAutofit/>
          </a:bodyPr>
          <a:lstStyle/>
          <a:p>
            <a:pPr marL="0" indent="0" eaLnBrk="1" hangingPunct="1">
              <a:lnSpc>
                <a:spcPct val="80000"/>
              </a:lnSpc>
              <a:buNone/>
            </a:pPr>
            <a:r>
              <a:rPr lang="en-US" sz="3600" dirty="0" smtClean="0">
                <a:latin typeface="Arial"/>
                <a:cs typeface="Arial"/>
              </a:rPr>
              <a:t>  </a:t>
            </a:r>
          </a:p>
          <a:p>
            <a:pPr marL="0" indent="0" eaLnBrk="1" hangingPunct="1">
              <a:lnSpc>
                <a:spcPct val="80000"/>
              </a:lnSpc>
              <a:buNone/>
            </a:pPr>
            <a:endParaRPr lang="en-US" sz="3600" dirty="0">
              <a:latin typeface="Arial"/>
              <a:cs typeface="Arial"/>
            </a:endParaRPr>
          </a:p>
          <a:p>
            <a:pPr marL="0" indent="0" eaLnBrk="1" hangingPunct="1">
              <a:lnSpc>
                <a:spcPct val="80000"/>
              </a:lnSpc>
              <a:buNone/>
            </a:pPr>
            <a:r>
              <a:rPr lang="en-US" sz="4000" dirty="0" smtClean="0">
                <a:latin typeface="Arial"/>
                <a:cs typeface="Arial"/>
              </a:rPr>
              <a:t>A </a:t>
            </a:r>
            <a:r>
              <a:rPr lang="en-US" sz="4000" dirty="0">
                <a:latin typeface="Arial"/>
                <a:cs typeface="Arial"/>
              </a:rPr>
              <a:t>pilot project to incorporate play therapy </a:t>
            </a:r>
            <a:r>
              <a:rPr lang="en-US" sz="4000" dirty="0" smtClean="0">
                <a:latin typeface="Arial"/>
                <a:cs typeface="Arial"/>
              </a:rPr>
              <a:t>into </a:t>
            </a:r>
            <a:r>
              <a:rPr lang="en-US" sz="4000" dirty="0">
                <a:latin typeface="Arial"/>
                <a:cs typeface="Arial"/>
              </a:rPr>
              <a:t>the Pediatric Palliative Care </a:t>
            </a:r>
            <a:r>
              <a:rPr lang="en-US" sz="4000" dirty="0" smtClean="0">
                <a:latin typeface="Arial"/>
                <a:cs typeface="Arial"/>
              </a:rPr>
              <a:t>Program</a:t>
            </a:r>
          </a:p>
          <a:p>
            <a:pPr marL="0" indent="0" eaLnBrk="1" hangingPunct="1">
              <a:lnSpc>
                <a:spcPct val="80000"/>
              </a:lnSpc>
              <a:buNone/>
            </a:pPr>
            <a:endParaRPr lang="en-US" sz="4000" dirty="0">
              <a:latin typeface="Arial"/>
              <a:cs typeface="Arial"/>
            </a:endParaRPr>
          </a:p>
          <a:p>
            <a:pPr eaLnBrk="1" hangingPunct="1">
              <a:lnSpc>
                <a:spcPct val="80000"/>
              </a:lnSpc>
            </a:pPr>
            <a:r>
              <a:rPr lang="en-US" sz="4000" dirty="0">
                <a:latin typeface="Arial"/>
                <a:cs typeface="Arial"/>
              </a:rPr>
              <a:t>A certified play therapist </a:t>
            </a:r>
            <a:r>
              <a:rPr lang="en-US" sz="4000" dirty="0" smtClean="0">
                <a:latin typeface="Arial"/>
                <a:cs typeface="Arial"/>
              </a:rPr>
              <a:t>and her interns work </a:t>
            </a:r>
            <a:r>
              <a:rPr lang="en-US" sz="4000" dirty="0">
                <a:latin typeface="Arial"/>
                <a:cs typeface="Arial"/>
              </a:rPr>
              <a:t>with the </a:t>
            </a:r>
            <a:r>
              <a:rPr lang="en-US" sz="4000" dirty="0" smtClean="0">
                <a:latin typeface="Arial"/>
                <a:cs typeface="Arial"/>
              </a:rPr>
              <a:t>children in the ward </a:t>
            </a:r>
          </a:p>
          <a:p>
            <a:pPr eaLnBrk="1" hangingPunct="1">
              <a:lnSpc>
                <a:spcPct val="80000"/>
              </a:lnSpc>
            </a:pPr>
            <a:endParaRPr lang="en-US" sz="3600" dirty="0">
              <a:latin typeface="Arial"/>
              <a:cs typeface="Arial"/>
            </a:endParaRPr>
          </a:p>
        </p:txBody>
      </p:sp>
      <p:sp>
        <p:nvSpPr>
          <p:cNvPr id="18433" name="Title 1"/>
          <p:cNvSpPr>
            <a:spLocks noGrp="1"/>
          </p:cNvSpPr>
          <p:nvPr>
            <p:ph type="title"/>
          </p:nvPr>
        </p:nvSpPr>
        <p:spPr>
          <a:xfrm>
            <a:off x="838200" y="228600"/>
            <a:ext cx="7696200" cy="1143000"/>
          </a:xfrm>
        </p:spPr>
        <p:txBody>
          <a:bodyPr/>
          <a:lstStyle/>
          <a:p>
            <a:pPr eaLnBrk="1" hangingPunct="1"/>
            <a:r>
              <a:rPr lang="en-US" sz="4400" dirty="0" smtClean="0">
                <a:solidFill>
                  <a:srgbClr val="FFFF00"/>
                </a:solidFill>
                <a:latin typeface="Comic Sans MS" charset="0"/>
              </a:rPr>
              <a:t>…Play therapy</a:t>
            </a:r>
            <a:r>
              <a:rPr lang="en-US" dirty="0">
                <a:latin typeface="Comic Sans MS" charset="0"/>
              </a:rPr>
              <a:t>	</a:t>
            </a:r>
          </a:p>
        </p:txBody>
      </p:sp>
    </p:spTree>
    <p:extLst>
      <p:ext uri="{BB962C8B-B14F-4D97-AF65-F5344CB8AC3E}">
        <p14:creationId xmlns:p14="http://schemas.microsoft.com/office/powerpoint/2010/main" val="1131893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2"/>
          <p:cNvSpPr>
            <a:spLocks noGrp="1"/>
          </p:cNvSpPr>
          <p:nvPr>
            <p:ph idx="1"/>
          </p:nvPr>
        </p:nvSpPr>
        <p:spPr>
          <a:xfrm>
            <a:off x="76200" y="1371600"/>
            <a:ext cx="8991600" cy="5334000"/>
          </a:xfrm>
        </p:spPr>
        <p:txBody>
          <a:bodyPr>
            <a:normAutofit fontScale="92500" lnSpcReduction="10000"/>
          </a:bodyPr>
          <a:lstStyle/>
          <a:p>
            <a:pPr marL="0" indent="0">
              <a:buNone/>
            </a:pPr>
            <a:r>
              <a:rPr lang="en-US" sz="3200" dirty="0">
                <a:latin typeface="Arial"/>
                <a:cs typeface="Arial"/>
              </a:rPr>
              <a:t>This is the way they make sense </a:t>
            </a:r>
            <a:r>
              <a:rPr lang="en-US" sz="3200" dirty="0" smtClean="0">
                <a:latin typeface="Arial"/>
                <a:cs typeface="Arial"/>
              </a:rPr>
              <a:t>of </a:t>
            </a:r>
            <a:r>
              <a:rPr lang="en-US" sz="3200" dirty="0">
                <a:latin typeface="Arial"/>
                <a:cs typeface="Arial"/>
              </a:rPr>
              <a:t>their life experiences.  </a:t>
            </a:r>
          </a:p>
          <a:p>
            <a:pPr>
              <a:buNone/>
            </a:pPr>
            <a:r>
              <a:rPr lang="en-US" sz="3200" dirty="0">
                <a:latin typeface="Arial"/>
                <a:cs typeface="Arial"/>
              </a:rPr>
              <a:t>  </a:t>
            </a:r>
            <a:r>
              <a:rPr lang="en-US" sz="3200" i="1" dirty="0">
                <a:latin typeface="Arial"/>
                <a:cs typeface="Arial"/>
              </a:rPr>
              <a:t>Adults talk; children play it out! </a:t>
            </a:r>
            <a:endParaRPr lang="en-US" sz="3200" dirty="0" smtClean="0">
              <a:latin typeface="Arial"/>
              <a:cs typeface="Arial"/>
            </a:endParaRPr>
          </a:p>
          <a:p>
            <a:pPr eaLnBrk="1" hangingPunct="1"/>
            <a:r>
              <a:rPr lang="en-US" sz="3200" dirty="0" smtClean="0">
                <a:latin typeface="Arial"/>
                <a:cs typeface="Arial"/>
              </a:rPr>
              <a:t>It helps </a:t>
            </a:r>
            <a:r>
              <a:rPr lang="en-US" altLang="ja-JP" sz="3200" dirty="0" smtClean="0">
                <a:latin typeface="Arial"/>
                <a:cs typeface="Arial"/>
              </a:rPr>
              <a:t>growth </a:t>
            </a:r>
            <a:r>
              <a:rPr lang="en-US" altLang="ja-JP" sz="3200" dirty="0">
                <a:latin typeface="Arial"/>
                <a:cs typeface="Arial"/>
              </a:rPr>
              <a:t>and development on an emotional and psychological </a:t>
            </a:r>
            <a:r>
              <a:rPr lang="en-US" altLang="ja-JP" sz="3200" dirty="0" smtClean="0">
                <a:latin typeface="Arial"/>
                <a:cs typeface="Arial"/>
              </a:rPr>
              <a:t>level</a:t>
            </a:r>
            <a:r>
              <a:rPr lang="en-US" altLang="ja-JP" sz="3200" dirty="0">
                <a:latin typeface="Arial"/>
                <a:cs typeface="Arial"/>
              </a:rPr>
              <a:t> </a:t>
            </a:r>
            <a:r>
              <a:rPr lang="en-US" altLang="ja-JP" sz="3200" dirty="0" smtClean="0">
                <a:latin typeface="Arial"/>
                <a:cs typeface="Arial"/>
              </a:rPr>
              <a:t>and they </a:t>
            </a:r>
            <a:r>
              <a:rPr lang="en-US" sz="3200" dirty="0" smtClean="0">
                <a:latin typeface="Arial"/>
                <a:cs typeface="Arial"/>
              </a:rPr>
              <a:t>learn their </a:t>
            </a:r>
            <a:r>
              <a:rPr lang="en-US" sz="3200" dirty="0">
                <a:latin typeface="Arial"/>
                <a:cs typeface="Arial"/>
              </a:rPr>
              <a:t>socialization </a:t>
            </a:r>
            <a:r>
              <a:rPr lang="en-US" sz="3200" dirty="0" smtClean="0">
                <a:latin typeface="Arial"/>
                <a:cs typeface="Arial"/>
              </a:rPr>
              <a:t>skills </a:t>
            </a:r>
            <a:endParaRPr lang="en-US" altLang="ja-JP" sz="3200" dirty="0" smtClean="0">
              <a:latin typeface="Arial"/>
              <a:cs typeface="Arial"/>
            </a:endParaRPr>
          </a:p>
          <a:p>
            <a:pPr marL="0" indent="0" eaLnBrk="1" hangingPunct="1">
              <a:buNone/>
            </a:pPr>
            <a:r>
              <a:rPr lang="en-US" sz="3200" dirty="0" smtClean="0">
                <a:latin typeface="Arial"/>
                <a:cs typeface="Arial"/>
              </a:rPr>
              <a:t>Sickness</a:t>
            </a:r>
          </a:p>
          <a:p>
            <a:r>
              <a:rPr lang="en-US" sz="3200" dirty="0" smtClean="0">
                <a:latin typeface="Arial"/>
                <a:cs typeface="Arial"/>
              </a:rPr>
              <a:t>They act </a:t>
            </a:r>
            <a:r>
              <a:rPr lang="en-US" sz="3200" dirty="0">
                <a:latin typeface="Arial"/>
                <a:cs typeface="Arial"/>
              </a:rPr>
              <a:t>out feelings or actions that </a:t>
            </a:r>
            <a:r>
              <a:rPr lang="en-US" sz="3200" dirty="0" smtClean="0">
                <a:latin typeface="Arial"/>
                <a:cs typeface="Arial"/>
              </a:rPr>
              <a:t>scare, anger or hurt them, </a:t>
            </a:r>
            <a:r>
              <a:rPr lang="en-US" sz="3200" dirty="0">
                <a:latin typeface="Arial"/>
                <a:cs typeface="Arial"/>
              </a:rPr>
              <a:t>and work out </a:t>
            </a:r>
            <a:r>
              <a:rPr lang="en-US" sz="3200" dirty="0" smtClean="0">
                <a:latin typeface="Arial"/>
                <a:cs typeface="Arial"/>
              </a:rPr>
              <a:t>solutions</a:t>
            </a:r>
            <a:endParaRPr lang="en-US" sz="3200" dirty="0">
              <a:latin typeface="Arial"/>
              <a:cs typeface="Arial"/>
            </a:endParaRPr>
          </a:p>
          <a:p>
            <a:r>
              <a:rPr lang="en-US" sz="3200" dirty="0">
                <a:latin typeface="Arial"/>
                <a:cs typeface="Arial"/>
              </a:rPr>
              <a:t>Activates the child</a:t>
            </a:r>
            <a:r>
              <a:rPr lang="ja-JP" altLang="en-US" sz="3200" dirty="0">
                <a:latin typeface="Arial"/>
                <a:cs typeface="Arial"/>
              </a:rPr>
              <a:t>’</a:t>
            </a:r>
            <a:r>
              <a:rPr lang="en-US" altLang="ja-JP" sz="3200" dirty="0">
                <a:latin typeface="Arial"/>
                <a:cs typeface="Arial"/>
              </a:rPr>
              <a:t>s innate self-healing </a:t>
            </a:r>
            <a:endParaRPr lang="en-US" altLang="ja-JP" sz="3200" dirty="0" smtClean="0">
              <a:latin typeface="Arial"/>
              <a:cs typeface="Arial"/>
            </a:endParaRPr>
          </a:p>
          <a:p>
            <a:pPr marL="0" indent="0">
              <a:buNone/>
            </a:pPr>
            <a:r>
              <a:rPr lang="en-US" altLang="ja-JP" sz="3200" dirty="0" smtClean="0">
                <a:latin typeface="Arial"/>
                <a:cs typeface="Arial"/>
              </a:rPr>
              <a:t>abilities</a:t>
            </a:r>
            <a:endParaRPr lang="en-US" altLang="ja-JP" sz="3200" dirty="0">
              <a:latin typeface="Arial"/>
              <a:cs typeface="Arial"/>
            </a:endParaRPr>
          </a:p>
          <a:p>
            <a:pPr eaLnBrk="1" hangingPunct="1"/>
            <a:endParaRPr lang="en-US" sz="2400" dirty="0">
              <a:latin typeface="Comic Sans MS" charset="0"/>
            </a:endParaRPr>
          </a:p>
          <a:p>
            <a:pPr eaLnBrk="1" hangingPunct="1"/>
            <a:endParaRPr lang="en-US" dirty="0">
              <a:latin typeface="Comic Sans MS" charset="0"/>
            </a:endParaRPr>
          </a:p>
        </p:txBody>
      </p:sp>
      <p:sp>
        <p:nvSpPr>
          <p:cNvPr id="34817" name="Title 1"/>
          <p:cNvSpPr>
            <a:spLocks noGrp="1"/>
          </p:cNvSpPr>
          <p:nvPr>
            <p:ph type="title"/>
          </p:nvPr>
        </p:nvSpPr>
        <p:spPr>
          <a:xfrm>
            <a:off x="762000" y="0"/>
            <a:ext cx="7696200" cy="1143000"/>
          </a:xfrm>
        </p:spPr>
        <p:txBody>
          <a:bodyPr/>
          <a:lstStyle/>
          <a:p>
            <a:pPr eaLnBrk="1" hangingPunct="1"/>
            <a:r>
              <a:rPr lang="en-US" dirty="0" smtClean="0">
                <a:solidFill>
                  <a:srgbClr val="FFFF00"/>
                </a:solidFill>
                <a:latin typeface="Comic Sans MS" charset="0"/>
              </a:rPr>
              <a:t>Play therapy</a:t>
            </a:r>
            <a:endParaRPr lang="en-US" dirty="0">
              <a:solidFill>
                <a:srgbClr val="FFFF00"/>
              </a:solidFill>
              <a:latin typeface="Comic Sans MS" charset="0"/>
            </a:endParaRPr>
          </a:p>
        </p:txBody>
      </p:sp>
      <p:pic>
        <p:nvPicPr>
          <p:cNvPr id="5" name="Picture 2" descr="D:\Local Disk E\Society\Pictures\PAEDIATRIC PHTS\_MG_0337.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a:xfrm>
            <a:off x="9144000" y="4267200"/>
            <a:ext cx="3126930" cy="2084388"/>
          </a:xfrm>
          <a:prstGeom prst="rect">
            <a:avLst/>
          </a:prstGeom>
        </p:spPr>
      </p:pic>
    </p:spTree>
    <p:extLst>
      <p:ext uri="{BB962C8B-B14F-4D97-AF65-F5344CB8AC3E}">
        <p14:creationId xmlns:p14="http://schemas.microsoft.com/office/powerpoint/2010/main" val="1803105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1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818">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818">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81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Picture 2" descr="D:\Local Disk E\Dr. Jean\Pics Jean\1.jpg"/>
          <p:cNvPicPr>
            <a:picLocks noGrp="1" noChangeAspect="1" noChangeArrowheads="1"/>
          </p:cNvPicPr>
          <p:nvPr>
            <p:ph sz="half" idx="1"/>
          </p:nvPr>
        </p:nvPicPr>
        <p:blipFill>
          <a:blip r:embed="rId2" cstate="print">
            <a:extLst>
              <a:ext uri="{28A0092B-C50C-407E-A947-70E740481C1C}">
                <a14:useLocalDpi xmlns:a14="http://schemas.microsoft.com/office/drawing/2010/main"/>
              </a:ext>
            </a:extLst>
          </a:blip>
          <a:srcRect l="24775" r="24775"/>
          <a:stretch>
            <a:fillRect/>
          </a:stretch>
        </p:blipFill>
        <p:spPr>
          <a:xfrm>
            <a:off x="533400" y="9071"/>
            <a:ext cx="4038600" cy="4525963"/>
          </a:xfrm>
        </p:spPr>
      </p:pic>
      <p:sp>
        <p:nvSpPr>
          <p:cNvPr id="4" name="Content Placeholder 3"/>
          <p:cNvSpPr>
            <a:spLocks noGrp="1"/>
          </p:cNvSpPr>
          <p:nvPr>
            <p:ph sz="half" idx="2"/>
          </p:nvPr>
        </p:nvSpPr>
        <p:spPr>
          <a:xfrm>
            <a:off x="5638800" y="4800600"/>
            <a:ext cx="3429000" cy="1325563"/>
          </a:xfrm>
        </p:spPr>
        <p:txBody>
          <a:bodyPr>
            <a:normAutofit/>
          </a:bodyPr>
          <a:lstStyle/>
          <a:p>
            <a:pPr marL="0" indent="0">
              <a:buNone/>
            </a:pPr>
            <a:r>
              <a:rPr lang="en-US" sz="3600" dirty="0" smtClean="0">
                <a:solidFill>
                  <a:srgbClr val="FFFF00"/>
                </a:solidFill>
              </a:rPr>
              <a:t>Play therapy</a:t>
            </a:r>
            <a:endParaRPr lang="en-US" sz="3600" dirty="0">
              <a:solidFill>
                <a:srgbClr val="FFFF00"/>
              </a:solidFill>
            </a:endParaRPr>
          </a:p>
        </p:txBody>
      </p:sp>
      <p:pic>
        <p:nvPicPr>
          <p:cNvPr id="26627" name="Picture 2" descr="D:\Local Disk E\Dr. Jean\Pics Jean\Photo from Jean Jacob (1) (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24400" y="152400"/>
            <a:ext cx="4267200" cy="3598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Vineela\Desktop\Untitled.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a:xfrm>
            <a:off x="228600" y="3639387"/>
            <a:ext cx="5295331" cy="3200400"/>
          </a:xfrm>
          <a:prstGeom prst="rect">
            <a:avLst/>
          </a:prstGeom>
        </p:spPr>
      </p:pic>
    </p:spTree>
    <p:extLst>
      <p:ext uri="{BB962C8B-B14F-4D97-AF65-F5344CB8AC3E}">
        <p14:creationId xmlns:p14="http://schemas.microsoft.com/office/powerpoint/2010/main" val="399172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295400"/>
            <a:ext cx="8763000" cy="5562600"/>
          </a:xfrm>
        </p:spPr>
        <p:txBody>
          <a:bodyPr>
            <a:normAutofit fontScale="32500" lnSpcReduction="20000"/>
          </a:bodyPr>
          <a:lstStyle/>
          <a:p>
            <a:r>
              <a:rPr lang="en-US" sz="11200" dirty="0">
                <a:latin typeface="Arial"/>
                <a:cs typeface="Arial"/>
              </a:rPr>
              <a:t>80% </a:t>
            </a:r>
            <a:r>
              <a:rPr lang="en-US" sz="11200" dirty="0" smtClean="0">
                <a:latin typeface="Arial"/>
                <a:cs typeface="Arial"/>
              </a:rPr>
              <a:t>children with cancer live </a:t>
            </a:r>
            <a:r>
              <a:rPr lang="en-US" sz="11200" dirty="0">
                <a:latin typeface="Arial"/>
                <a:cs typeface="Arial"/>
              </a:rPr>
              <a:t>in low‐ and middle‐income countries</a:t>
            </a:r>
          </a:p>
          <a:p>
            <a:r>
              <a:rPr lang="en-US" sz="11200" dirty="0">
                <a:latin typeface="Arial"/>
                <a:cs typeface="Arial"/>
              </a:rPr>
              <a:t>A</a:t>
            </a:r>
            <a:r>
              <a:rPr lang="en-US" sz="11200" dirty="0" smtClean="0">
                <a:latin typeface="Arial"/>
                <a:cs typeface="Arial"/>
              </a:rPr>
              <a:t> </a:t>
            </a:r>
            <a:r>
              <a:rPr lang="en-US" sz="11200" dirty="0">
                <a:latin typeface="Arial"/>
                <a:cs typeface="Arial"/>
              </a:rPr>
              <a:t>rising </a:t>
            </a:r>
            <a:r>
              <a:rPr lang="en-US" sz="11200" dirty="0" smtClean="0">
                <a:latin typeface="Arial"/>
                <a:cs typeface="Arial"/>
              </a:rPr>
              <a:t>trend </a:t>
            </a:r>
            <a:r>
              <a:rPr lang="en-US" sz="11200" dirty="0">
                <a:latin typeface="Arial"/>
                <a:cs typeface="Arial"/>
              </a:rPr>
              <a:t>in India and </a:t>
            </a:r>
            <a:r>
              <a:rPr lang="en-US" sz="11200" dirty="0" smtClean="0">
                <a:latin typeface="Arial"/>
                <a:cs typeface="Arial"/>
              </a:rPr>
              <a:t>ninth </a:t>
            </a:r>
            <a:r>
              <a:rPr lang="en-US" sz="11200" dirty="0">
                <a:latin typeface="Arial"/>
                <a:cs typeface="Arial"/>
              </a:rPr>
              <a:t>common cause of deaths among children </a:t>
            </a:r>
            <a:r>
              <a:rPr lang="en-US" sz="11200" dirty="0" smtClean="0">
                <a:latin typeface="Arial"/>
                <a:cs typeface="Arial"/>
              </a:rPr>
              <a:t>between </a:t>
            </a:r>
            <a:r>
              <a:rPr lang="en-US" sz="11200" dirty="0">
                <a:latin typeface="Arial"/>
                <a:cs typeface="Arial"/>
              </a:rPr>
              <a:t>5 and 14 years </a:t>
            </a:r>
            <a:endParaRPr lang="en-US" sz="11200" dirty="0" smtClean="0">
              <a:latin typeface="Arial"/>
              <a:cs typeface="Arial"/>
            </a:endParaRPr>
          </a:p>
          <a:p>
            <a:r>
              <a:rPr lang="en-US" sz="11200" dirty="0" smtClean="0">
                <a:latin typeface="Arial"/>
                <a:cs typeface="Arial"/>
              </a:rPr>
              <a:t>Each </a:t>
            </a:r>
            <a:r>
              <a:rPr lang="en-US" sz="11200" dirty="0">
                <a:latin typeface="Arial"/>
                <a:cs typeface="Arial"/>
              </a:rPr>
              <a:t>year 200,000 children are diagnosed with cancer and </a:t>
            </a:r>
            <a:r>
              <a:rPr lang="en-US" sz="11200" dirty="0" smtClean="0">
                <a:latin typeface="Arial"/>
                <a:cs typeface="Arial"/>
              </a:rPr>
              <a:t>only </a:t>
            </a:r>
            <a:r>
              <a:rPr lang="en-US" sz="11200" dirty="0">
                <a:latin typeface="Arial"/>
                <a:cs typeface="Arial"/>
              </a:rPr>
              <a:t>about 25% </a:t>
            </a:r>
            <a:r>
              <a:rPr lang="en-US" sz="11200" dirty="0" smtClean="0">
                <a:latin typeface="Arial"/>
                <a:cs typeface="Arial"/>
              </a:rPr>
              <a:t>survive</a:t>
            </a:r>
            <a:endParaRPr lang="en-US" sz="5600" dirty="0"/>
          </a:p>
          <a:p>
            <a:pPr marL="0" indent="0">
              <a:buNone/>
            </a:pPr>
            <a:endParaRPr lang="en-US" sz="4300" dirty="0"/>
          </a:p>
          <a:p>
            <a:pPr marL="0" indent="0">
              <a:buNone/>
            </a:pPr>
            <a:endParaRPr lang="en-US" sz="4300" dirty="0" smtClean="0"/>
          </a:p>
          <a:p>
            <a:pPr marL="0" indent="0">
              <a:buNone/>
            </a:pPr>
            <a:r>
              <a:rPr lang="en-US" sz="4300" dirty="0" smtClean="0"/>
              <a:t>Summary </a:t>
            </a:r>
            <a:r>
              <a:rPr lang="en-US" sz="4300" dirty="0"/>
              <a:t>– Report on Causes of Death: 2001‐03 in India. Available from: http://</a:t>
            </a:r>
            <a:r>
              <a:rPr lang="en-US" sz="4300" dirty="0" err="1"/>
              <a:t>www.censusindia.gov.in</a:t>
            </a:r>
            <a:r>
              <a:rPr lang="en-US" sz="4300" dirty="0"/>
              <a:t>/</a:t>
            </a:r>
            <a:r>
              <a:rPr lang="en-US" sz="4300" dirty="0" err="1"/>
              <a:t>Vital_Statistics</a:t>
            </a:r>
            <a:r>
              <a:rPr lang="en-US" sz="4300" dirty="0"/>
              <a:t>/</a:t>
            </a:r>
            <a:r>
              <a:rPr lang="en-US" sz="4300" dirty="0" err="1"/>
              <a:t>Summary_Report</a:t>
            </a:r>
            <a:r>
              <a:rPr lang="en-US" sz="4300" dirty="0"/>
              <a:t>_ Death_01_03.</a:t>
            </a:r>
            <a:r>
              <a:rPr lang="en-US" sz="4300" dirty="0" smtClean="0"/>
              <a:t>pdf</a:t>
            </a:r>
          </a:p>
          <a:p>
            <a:pPr marL="0" indent="0">
              <a:buNone/>
            </a:pPr>
            <a:r>
              <a:rPr lang="en-US" sz="4300" dirty="0"/>
              <a:t>Kellie SJ, Howard SC. Global child health priorities: What role for </a:t>
            </a:r>
            <a:r>
              <a:rPr lang="en-US" sz="4300" dirty="0" err="1"/>
              <a:t>paediatric</a:t>
            </a:r>
            <a:r>
              <a:rPr lang="en-US" sz="4300" dirty="0"/>
              <a:t>, oncologists? </a:t>
            </a:r>
            <a:r>
              <a:rPr lang="en-US" sz="4300" dirty="0" err="1"/>
              <a:t>Eur</a:t>
            </a:r>
            <a:r>
              <a:rPr lang="en-US" sz="4300" dirty="0"/>
              <a:t> J Cancer 2008;44:2388‐96. </a:t>
            </a:r>
          </a:p>
          <a:p>
            <a:endParaRPr lang="en-US" sz="4900" dirty="0"/>
          </a:p>
          <a:p>
            <a:pPr marL="0" indent="0">
              <a:buNone/>
            </a:pPr>
            <a:r>
              <a:rPr lang="en-US" sz="4900" dirty="0" smtClean="0"/>
              <a:t> </a:t>
            </a:r>
            <a:endParaRPr lang="en-US" sz="4900" dirty="0"/>
          </a:p>
          <a:p>
            <a:endParaRPr lang="en-US" sz="4900" dirty="0"/>
          </a:p>
          <a:p>
            <a:endParaRPr lang="en-US" sz="4900" dirty="0"/>
          </a:p>
          <a:p>
            <a:endParaRPr lang="en-US" dirty="0"/>
          </a:p>
          <a:p>
            <a:endParaRPr lang="en-US" dirty="0"/>
          </a:p>
          <a:p>
            <a:endParaRPr lang="en-US" dirty="0"/>
          </a:p>
        </p:txBody>
      </p:sp>
      <p:sp>
        <p:nvSpPr>
          <p:cNvPr id="3" name="Title 2"/>
          <p:cNvSpPr>
            <a:spLocks noGrp="1"/>
          </p:cNvSpPr>
          <p:nvPr>
            <p:ph type="title"/>
          </p:nvPr>
        </p:nvSpPr>
        <p:spPr>
          <a:xfrm>
            <a:off x="838200" y="20616"/>
            <a:ext cx="7696200" cy="1143000"/>
          </a:xfrm>
        </p:spPr>
        <p:txBody>
          <a:bodyPr>
            <a:normAutofit/>
          </a:bodyPr>
          <a:lstStyle/>
          <a:p>
            <a:r>
              <a:rPr lang="en-US" sz="4400" dirty="0" smtClean="0">
                <a:solidFill>
                  <a:srgbClr val="FFFF00"/>
                </a:solidFill>
              </a:rPr>
              <a:t>Childhood Cancers</a:t>
            </a:r>
            <a:endParaRPr lang="en-US" sz="4400" dirty="0">
              <a:solidFill>
                <a:srgbClr val="FFFF00"/>
              </a:solidFill>
            </a:endParaRPr>
          </a:p>
        </p:txBody>
      </p:sp>
    </p:spTree>
    <p:extLst>
      <p:ext uri="{BB962C8B-B14F-4D97-AF65-F5344CB8AC3E}">
        <p14:creationId xmlns:p14="http://schemas.microsoft.com/office/powerpoint/2010/main" val="31456808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pPr eaLnBrk="1" hangingPunct="1"/>
            <a:endParaRPr lang="en-US">
              <a:latin typeface="Comic Sans MS" charset="0"/>
            </a:endParaRPr>
          </a:p>
        </p:txBody>
      </p:sp>
      <p:sp>
        <p:nvSpPr>
          <p:cNvPr id="35842" name="Content Placeholder 2"/>
          <p:cNvSpPr>
            <a:spLocks noGrp="1"/>
          </p:cNvSpPr>
          <p:nvPr>
            <p:ph idx="1"/>
          </p:nvPr>
        </p:nvSpPr>
        <p:spPr/>
        <p:txBody>
          <a:bodyPr>
            <a:normAutofit/>
          </a:bodyPr>
          <a:lstStyle/>
          <a:p>
            <a:pPr marL="0" indent="0" algn="ctr" eaLnBrk="1" hangingPunct="1">
              <a:buNone/>
            </a:pPr>
            <a:r>
              <a:rPr lang="en-US" sz="3600" dirty="0" smtClean="0">
                <a:latin typeface="Arial"/>
                <a:cs typeface="Arial"/>
              </a:rPr>
              <a:t>“We </a:t>
            </a:r>
            <a:r>
              <a:rPr lang="en-US" sz="3600" dirty="0">
                <a:latin typeface="Arial"/>
                <a:cs typeface="Arial"/>
              </a:rPr>
              <a:t>believe that no child should suffer or forget how to laugh and </a:t>
            </a:r>
            <a:r>
              <a:rPr lang="en-US" sz="3600" dirty="0" smtClean="0">
                <a:latin typeface="Arial"/>
                <a:cs typeface="Arial"/>
              </a:rPr>
              <a:t>play”</a:t>
            </a:r>
            <a:endParaRPr lang="en-US" sz="3600" dirty="0">
              <a:latin typeface="Arial"/>
              <a:cs typeface="Arial"/>
            </a:endParaRPr>
          </a:p>
          <a:p>
            <a:pPr algn="ctr" eaLnBrk="1" hangingPunct="1"/>
            <a:endParaRPr lang="en-US" sz="3600" dirty="0">
              <a:latin typeface="Arial"/>
              <a:cs typeface="Aria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174185" y="3886200"/>
            <a:ext cx="3947018" cy="2971800"/>
          </a:xfrm>
          <a:prstGeom prst="rect">
            <a:avLst/>
          </a:prstGeom>
        </p:spPr>
      </p:pic>
    </p:spTree>
    <p:extLst>
      <p:ext uri="{BB962C8B-B14F-4D97-AF65-F5344CB8AC3E}">
        <p14:creationId xmlns:p14="http://schemas.microsoft.com/office/powerpoint/2010/main" val="1321438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696200" cy="1143000"/>
          </a:xfrm>
        </p:spPr>
        <p:txBody>
          <a:bodyPr>
            <a:normAutofit/>
          </a:bodyPr>
          <a:lstStyle/>
          <a:p>
            <a:r>
              <a:rPr lang="en-US" sz="4400" dirty="0" smtClean="0">
                <a:solidFill>
                  <a:srgbClr val="FFFF00"/>
                </a:solidFill>
              </a:rPr>
              <a:t>Service Delivery</a:t>
            </a:r>
            <a:endParaRPr lang="en-US" sz="4400" dirty="0">
              <a:solidFill>
                <a:srgbClr val="FFFF00"/>
              </a:solidFill>
            </a:endParaRPr>
          </a:p>
        </p:txBody>
      </p:sp>
      <p:sp>
        <p:nvSpPr>
          <p:cNvPr id="3" name="Content Placeholder 2"/>
          <p:cNvSpPr>
            <a:spLocks noGrp="1"/>
          </p:cNvSpPr>
          <p:nvPr>
            <p:ph idx="1"/>
          </p:nvPr>
        </p:nvSpPr>
        <p:spPr>
          <a:xfrm>
            <a:off x="457200" y="1600200"/>
            <a:ext cx="8229600" cy="4525963"/>
          </a:xfrm>
        </p:spPr>
        <p:txBody>
          <a:bodyPr>
            <a:normAutofit fontScale="92500" lnSpcReduction="20000"/>
          </a:bodyPr>
          <a:lstStyle/>
          <a:p>
            <a:pPr marL="0" indent="0" algn="ctr">
              <a:buNone/>
            </a:pPr>
            <a:r>
              <a:rPr lang="en-US" sz="3900" dirty="0">
                <a:latin typeface="Arial"/>
                <a:cs typeface="Arial"/>
              </a:rPr>
              <a:t>Home care service networks supported by specialized teams together with temporary residential alternatives offer the most effective, efficient and viable palliative care solution for children and their </a:t>
            </a:r>
            <a:r>
              <a:rPr lang="en-US" sz="3900" dirty="0" smtClean="0">
                <a:latin typeface="Arial"/>
                <a:cs typeface="Arial"/>
              </a:rPr>
              <a:t>families </a:t>
            </a:r>
          </a:p>
          <a:p>
            <a:pPr marL="0" indent="0">
              <a:buNone/>
            </a:pPr>
            <a:endParaRPr lang="en-US" sz="3900" b="1" dirty="0">
              <a:latin typeface="Arial"/>
              <a:cs typeface="Arial"/>
            </a:endParaRPr>
          </a:p>
          <a:p>
            <a:endParaRPr lang="en-US" sz="2000" b="1" i="1" dirty="0" smtClean="0"/>
          </a:p>
          <a:p>
            <a:pPr marL="0" indent="0">
              <a:buNone/>
            </a:pPr>
            <a:r>
              <a:rPr lang="en-US" sz="2000" i="1" dirty="0" smtClean="0"/>
              <a:t>European </a:t>
            </a:r>
            <a:r>
              <a:rPr lang="en-US" sz="2000" i="1" dirty="0"/>
              <a:t>Association of Palliative Care Taskforce for Palliative Care in Children, </a:t>
            </a:r>
            <a:r>
              <a:rPr lang="en-US" sz="2000" i="1" dirty="0" err="1"/>
              <a:t>IMPaCCT</a:t>
            </a:r>
            <a:r>
              <a:rPr lang="en-US" sz="2000" i="1" dirty="0"/>
              <a:t>: standards for </a:t>
            </a:r>
            <a:r>
              <a:rPr lang="en-US" sz="2000" i="1" dirty="0" err="1"/>
              <a:t>paediatric</a:t>
            </a:r>
            <a:r>
              <a:rPr lang="en-US" sz="2000" i="1" dirty="0"/>
              <a:t> palliative care in Europe. European Journal of Palliative Care, 2007; 14:2-7. </a:t>
            </a:r>
          </a:p>
          <a:p>
            <a:endParaRPr lang="en-US" dirty="0"/>
          </a:p>
        </p:txBody>
      </p:sp>
    </p:spTree>
    <p:extLst>
      <p:ext uri="{BB962C8B-B14F-4D97-AF65-F5344CB8AC3E}">
        <p14:creationId xmlns:p14="http://schemas.microsoft.com/office/powerpoint/2010/main" val="107295226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solidFill>
                  <a:srgbClr val="FFFF00"/>
                </a:solidFill>
              </a:rPr>
              <a:t>Home care</a:t>
            </a:r>
            <a:endParaRPr lang="en-US" sz="5400" dirty="0">
              <a:solidFill>
                <a:srgbClr val="FFFF00"/>
              </a:solidFill>
            </a:endParaRPr>
          </a:p>
        </p:txBody>
      </p:sp>
      <p:sp>
        <p:nvSpPr>
          <p:cNvPr id="3" name="Content Placeholder 2"/>
          <p:cNvSpPr>
            <a:spLocks noGrp="1"/>
          </p:cNvSpPr>
          <p:nvPr>
            <p:ph idx="1"/>
          </p:nvPr>
        </p:nvSpPr>
        <p:spPr/>
        <p:txBody>
          <a:bodyPr/>
          <a:lstStyle/>
          <a:p>
            <a:pPr marL="0" indent="0">
              <a:buNone/>
            </a:pPr>
            <a:r>
              <a:rPr lang="en-US" sz="3600" dirty="0" smtClean="0"/>
              <a:t>It </a:t>
            </a:r>
            <a:r>
              <a:rPr lang="en-US" sz="3600" dirty="0"/>
              <a:t>is what </a:t>
            </a:r>
            <a:r>
              <a:rPr lang="en-US" sz="3600" dirty="0" smtClean="0"/>
              <a:t>children and most </a:t>
            </a:r>
            <a:r>
              <a:rPr lang="en-US" sz="3600" dirty="0"/>
              <a:t>families </a:t>
            </a:r>
            <a:r>
              <a:rPr lang="en-US" sz="3600" dirty="0" smtClean="0"/>
              <a:t>want</a:t>
            </a:r>
            <a:endParaRPr lang="en-US" sz="3600" dirty="0"/>
          </a:p>
          <a:p>
            <a:endParaRPr lang="en-US" sz="3600" dirty="0"/>
          </a:p>
        </p:txBody>
      </p:sp>
      <p:pic>
        <p:nvPicPr>
          <p:cNvPr id="4" name="Picture 3" descr="A child with traumatic Quadriplegia.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181600" y="3886200"/>
            <a:ext cx="3962400" cy="2971800"/>
          </a:xfrm>
          <a:prstGeom prst="rect">
            <a:avLst/>
          </a:prstGeom>
        </p:spPr>
      </p:pic>
      <p:pic>
        <p:nvPicPr>
          <p:cNvPr id="5" name="Content Placeholder 3" descr="P1010338.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45427" y="3962400"/>
            <a:ext cx="4849409" cy="2667000"/>
          </a:xfrm>
          <a:prstGeom prst="rect">
            <a:avLst/>
          </a:prstGeom>
        </p:spPr>
      </p:pic>
    </p:spTree>
    <p:extLst>
      <p:ext uri="{BB962C8B-B14F-4D97-AF65-F5344CB8AC3E}">
        <p14:creationId xmlns:p14="http://schemas.microsoft.com/office/powerpoint/2010/main" val="7282389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4800" dirty="0" smtClean="0">
                <a:solidFill>
                  <a:srgbClr val="FFFF00"/>
                </a:solidFill>
              </a:rPr>
              <a:t>Hospice Care</a:t>
            </a:r>
            <a:endParaRPr lang="en-US" sz="4800" dirty="0">
              <a:solidFill>
                <a:srgbClr val="FFFF00"/>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914400" y="4793942"/>
            <a:ext cx="3429000" cy="1938289"/>
          </a:xfr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14037" y="2767354"/>
            <a:ext cx="3210052" cy="4063722"/>
          </a:xfrm>
          <a:prstGeom prst="rect">
            <a:avLst/>
          </a:prstGeom>
        </p:spPr>
      </p:pic>
      <p:pic>
        <p:nvPicPr>
          <p:cNvPr id="6" name="Picture 5"/>
          <p:cNvPicPr>
            <a:picLocks noChangeAspect="1"/>
          </p:cNvPicPr>
          <p:nvPr/>
        </p:nvPicPr>
        <p:blipFill>
          <a:blip r:embed="rId4"/>
          <a:stretch>
            <a:fillRect/>
          </a:stretch>
        </p:blipFill>
        <p:spPr>
          <a:xfrm>
            <a:off x="381000" y="1981200"/>
            <a:ext cx="4433752" cy="2749535"/>
          </a:xfrm>
          <a:prstGeom prst="rect">
            <a:avLst/>
          </a:prstGeom>
        </p:spPr>
      </p:pic>
    </p:spTree>
    <p:extLst>
      <p:ext uri="{BB962C8B-B14F-4D97-AF65-F5344CB8AC3E}">
        <p14:creationId xmlns:p14="http://schemas.microsoft.com/office/powerpoint/2010/main" val="409623627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3" descr="Picture 010.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685800" y="971550"/>
            <a:ext cx="7848600" cy="588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Title 1"/>
          <p:cNvSpPr>
            <a:spLocks noGrp="1"/>
          </p:cNvSpPr>
          <p:nvPr>
            <p:ph type="title"/>
          </p:nvPr>
        </p:nvSpPr>
        <p:spPr>
          <a:xfrm>
            <a:off x="457200" y="0"/>
            <a:ext cx="8229600" cy="1143000"/>
          </a:xfrm>
        </p:spPr>
        <p:txBody>
          <a:bodyPr/>
          <a:lstStyle/>
          <a:p>
            <a:r>
              <a:rPr lang="en-US" sz="6000">
                <a:solidFill>
                  <a:srgbClr val="FFFF00"/>
                </a:solidFill>
                <a:latin typeface="Arial" charset="0"/>
              </a:rPr>
              <a:t>Outcome</a:t>
            </a:r>
          </a:p>
        </p:txBody>
      </p:sp>
      <p:sp>
        <p:nvSpPr>
          <p:cNvPr id="38915" name="Content Placeholder 2"/>
          <p:cNvSpPr>
            <a:spLocks noGrp="1"/>
          </p:cNvSpPr>
          <p:nvPr>
            <p:ph idx="1"/>
          </p:nvPr>
        </p:nvSpPr>
        <p:spPr/>
        <p:txBody>
          <a:bodyPr/>
          <a:lstStyle/>
          <a:p>
            <a:endParaRPr lang="en-US">
              <a:latin typeface="Arial" charset="0"/>
            </a:endParaRPr>
          </a:p>
        </p:txBody>
      </p:sp>
    </p:spTree>
    <p:extLst>
      <p:ext uri="{BB962C8B-B14F-4D97-AF65-F5344CB8AC3E}">
        <p14:creationId xmlns:p14="http://schemas.microsoft.com/office/powerpoint/2010/main" val="203306026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a:xfrm>
            <a:off x="304800" y="457200"/>
            <a:ext cx="9144000" cy="1143000"/>
          </a:xfrm>
        </p:spPr>
        <p:txBody>
          <a:bodyPr>
            <a:noAutofit/>
          </a:bodyPr>
          <a:lstStyle/>
          <a:p>
            <a:r>
              <a:rPr lang="en-US" sz="4400" dirty="0" smtClean="0">
                <a:solidFill>
                  <a:srgbClr val="FFFF00"/>
                </a:solidFill>
                <a:latin typeface="Arial" charset="0"/>
              </a:rPr>
              <a:t>Children Seen in MNJIO </a:t>
            </a:r>
            <a:r>
              <a:rPr lang="en-US" sz="4400" dirty="0">
                <a:solidFill>
                  <a:srgbClr val="FFFF00"/>
                </a:solidFill>
                <a:latin typeface="Arial" charset="0"/>
              </a:rPr>
              <a:t>(2006-</a:t>
            </a:r>
            <a:r>
              <a:rPr lang="en-US" sz="4400" dirty="0" smtClean="0">
                <a:solidFill>
                  <a:srgbClr val="FFFF00"/>
                </a:solidFill>
                <a:latin typeface="Arial" charset="0"/>
              </a:rPr>
              <a:t>2016)</a:t>
            </a:r>
            <a:endParaRPr lang="en-US" sz="4400" dirty="0">
              <a:solidFill>
                <a:srgbClr val="FFFF00"/>
              </a:solidFill>
              <a:latin typeface="Arial" charset="0"/>
            </a:endParaRPr>
          </a:p>
        </p:txBody>
      </p:sp>
      <p:pic>
        <p:nvPicPr>
          <p:cNvPr id="3" name="Content Placeholder 2" descr="Untitled1.png"/>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457201" y="1905000"/>
            <a:ext cx="8680264" cy="4906638"/>
          </a:xfrm>
        </p:spPr>
      </p:pic>
    </p:spTree>
    <p:extLst>
      <p:ext uri="{BB962C8B-B14F-4D97-AF65-F5344CB8AC3E}">
        <p14:creationId xmlns:p14="http://schemas.microsoft.com/office/powerpoint/2010/main" val="9244411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228600" y="2667000"/>
            <a:ext cx="4087311" cy="4005732"/>
          </a:xfrm>
        </p:spPr>
      </p:pic>
      <p:sp>
        <p:nvSpPr>
          <p:cNvPr id="3" name="Title 2"/>
          <p:cNvSpPr>
            <a:spLocks noGrp="1"/>
          </p:cNvSpPr>
          <p:nvPr>
            <p:ph type="title"/>
          </p:nvPr>
        </p:nvSpPr>
        <p:spPr/>
        <p:txBody>
          <a:bodyPr>
            <a:normAutofit/>
          </a:bodyPr>
          <a:lstStyle/>
          <a:p>
            <a:r>
              <a:rPr lang="en-US" sz="5400" dirty="0" smtClean="0">
                <a:solidFill>
                  <a:srgbClr val="FFFF00"/>
                </a:solidFill>
              </a:rPr>
              <a:t>Routine Pain Screening</a:t>
            </a:r>
            <a:endParaRPr lang="en-US" sz="5400" dirty="0">
              <a:solidFill>
                <a:srgbClr val="FFFF0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52018" y="1828800"/>
            <a:ext cx="4799002" cy="2844091"/>
          </a:xfrm>
          <a:prstGeom prst="rect">
            <a:avLst/>
          </a:prstGeom>
        </p:spPr>
      </p:pic>
    </p:spTree>
    <p:extLst>
      <p:ext uri="{BB962C8B-B14F-4D97-AF65-F5344CB8AC3E}">
        <p14:creationId xmlns:p14="http://schemas.microsoft.com/office/powerpoint/2010/main" val="195076655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3600" dirty="0" smtClean="0"/>
              <a:t>A center with high opioid Usage in children – an indicator of an effective pain relief program</a:t>
            </a:r>
            <a:endParaRPr lang="en-US" sz="2400" dirty="0"/>
          </a:p>
        </p:txBody>
      </p:sp>
      <p:sp>
        <p:nvSpPr>
          <p:cNvPr id="3" name="Title 2"/>
          <p:cNvSpPr>
            <a:spLocks noGrp="1"/>
          </p:cNvSpPr>
          <p:nvPr>
            <p:ph type="title"/>
          </p:nvPr>
        </p:nvSpPr>
        <p:spPr/>
        <p:txBody>
          <a:bodyPr>
            <a:normAutofit/>
          </a:bodyPr>
          <a:lstStyle/>
          <a:p>
            <a:r>
              <a:rPr lang="en-US" sz="4400" dirty="0" smtClean="0">
                <a:solidFill>
                  <a:srgbClr val="FFFF00"/>
                </a:solidFill>
              </a:rPr>
              <a:t>…Outcome</a:t>
            </a:r>
            <a:endParaRPr lang="en-US" sz="4400" dirty="0">
              <a:solidFill>
                <a:srgbClr val="FFFF00"/>
              </a:solidFill>
            </a:endParaRPr>
          </a:p>
        </p:txBody>
      </p:sp>
    </p:spTree>
    <p:extLst>
      <p:ext uri="{BB962C8B-B14F-4D97-AF65-F5344CB8AC3E}">
        <p14:creationId xmlns:p14="http://schemas.microsoft.com/office/powerpoint/2010/main" val="406920886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eaLnBrk="1" hangingPunct="1"/>
            <a:r>
              <a:rPr lang="en-US" sz="4800" dirty="0" smtClean="0">
                <a:solidFill>
                  <a:srgbClr val="FFFF00"/>
                </a:solidFill>
                <a:latin typeface="Arial" charset="0"/>
                <a:cs typeface="Arial" charset="0"/>
              </a:rPr>
              <a:t>Procedure- related Pain</a:t>
            </a:r>
            <a:endParaRPr lang="en-US" sz="4800" dirty="0">
              <a:solidFill>
                <a:srgbClr val="FFFF00"/>
              </a:solidFill>
              <a:latin typeface="Arial" charset="0"/>
              <a:cs typeface="Arial" charset="0"/>
            </a:endParaRPr>
          </a:p>
        </p:txBody>
      </p:sp>
      <p:sp>
        <p:nvSpPr>
          <p:cNvPr id="6147" name="Rectangle 3"/>
          <p:cNvSpPr>
            <a:spLocks noGrp="1" noChangeArrowheads="1"/>
          </p:cNvSpPr>
          <p:nvPr>
            <p:ph type="body" idx="1"/>
          </p:nvPr>
        </p:nvSpPr>
        <p:spPr/>
        <p:txBody>
          <a:bodyPr>
            <a:normAutofit/>
          </a:bodyPr>
          <a:lstStyle/>
          <a:p>
            <a:pPr eaLnBrk="1" hangingPunct="1"/>
            <a:r>
              <a:rPr lang="en-US" sz="3600" dirty="0" smtClean="0">
                <a:latin typeface="Arial" charset="0"/>
                <a:cs typeface="Arial" charset="0"/>
              </a:rPr>
              <a:t>Finger </a:t>
            </a:r>
            <a:r>
              <a:rPr lang="en-US" sz="3600" dirty="0">
                <a:latin typeface="Arial" charset="0"/>
                <a:cs typeface="Arial" charset="0"/>
              </a:rPr>
              <a:t>prick </a:t>
            </a:r>
          </a:p>
          <a:p>
            <a:pPr eaLnBrk="1" hangingPunct="1"/>
            <a:r>
              <a:rPr lang="en-US" sz="3600" dirty="0" smtClean="0">
                <a:latin typeface="Arial" charset="0"/>
                <a:cs typeface="Arial" charset="0"/>
              </a:rPr>
              <a:t>Venipuncture </a:t>
            </a:r>
            <a:endParaRPr lang="en-US" sz="3600" dirty="0">
              <a:latin typeface="Arial" charset="0"/>
              <a:cs typeface="Arial" charset="0"/>
            </a:endParaRPr>
          </a:p>
          <a:p>
            <a:pPr eaLnBrk="1" hangingPunct="1"/>
            <a:r>
              <a:rPr lang="en-US" sz="3600" dirty="0" smtClean="0">
                <a:latin typeface="Arial" charset="0"/>
                <a:cs typeface="Arial" charset="0"/>
              </a:rPr>
              <a:t>Injection </a:t>
            </a:r>
            <a:endParaRPr lang="en-US" sz="3600" dirty="0">
              <a:latin typeface="Arial" charset="0"/>
              <a:cs typeface="Arial" charset="0"/>
            </a:endParaRPr>
          </a:p>
          <a:p>
            <a:pPr eaLnBrk="1" hangingPunct="1"/>
            <a:r>
              <a:rPr lang="en-US" sz="3600" dirty="0" smtClean="0">
                <a:latin typeface="Arial" charset="0"/>
                <a:cs typeface="Arial" charset="0"/>
              </a:rPr>
              <a:t>Lumbar </a:t>
            </a:r>
            <a:r>
              <a:rPr lang="en-US" sz="3600" dirty="0">
                <a:latin typeface="Arial" charset="0"/>
                <a:cs typeface="Arial" charset="0"/>
              </a:rPr>
              <a:t>puncture </a:t>
            </a:r>
          </a:p>
          <a:p>
            <a:pPr eaLnBrk="1" hangingPunct="1"/>
            <a:r>
              <a:rPr lang="en-US" sz="3600" dirty="0" smtClean="0">
                <a:latin typeface="Arial" charset="0"/>
                <a:cs typeface="Arial" charset="0"/>
              </a:rPr>
              <a:t>Bone </a:t>
            </a:r>
            <a:r>
              <a:rPr lang="en-US" sz="3600" dirty="0">
                <a:latin typeface="Arial" charset="0"/>
                <a:cs typeface="Arial" charset="0"/>
              </a:rPr>
              <a:t>marrow aspiration and biopsy </a:t>
            </a:r>
          </a:p>
          <a:p>
            <a:pPr eaLnBrk="1" hangingPunct="1">
              <a:buFontTx/>
              <a:buNone/>
            </a:pPr>
            <a:endParaRPr lang="en-US" sz="3600" dirty="0">
              <a:latin typeface="Arial" charset="0"/>
              <a:cs typeface="Arial" charset="0"/>
            </a:endParaRPr>
          </a:p>
        </p:txBody>
      </p:sp>
    </p:spTree>
    <p:extLst>
      <p:ext uri="{BB962C8B-B14F-4D97-AF65-F5344CB8AC3E}">
        <p14:creationId xmlns:p14="http://schemas.microsoft.com/office/powerpoint/2010/main" val="160769171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ChangeArrowheads="1"/>
          </p:cNvSpPr>
          <p:nvPr>
            <p:ph type="title"/>
          </p:nvPr>
        </p:nvSpPr>
        <p:spPr>
          <a:xfrm>
            <a:off x="457200" y="277813"/>
            <a:ext cx="8229600" cy="2770187"/>
          </a:xfrm>
        </p:spPr>
        <p:txBody>
          <a:bodyPr>
            <a:normAutofit fontScale="90000"/>
          </a:bodyPr>
          <a:lstStyle/>
          <a:p>
            <a:pPr>
              <a:defRPr/>
            </a:pPr>
            <a:r>
              <a:rPr lang="en-AU" sz="4900" dirty="0">
                <a:solidFill>
                  <a:srgbClr val="FFFF00"/>
                </a:solidFill>
                <a:latin typeface="Arial" charset="0"/>
                <a:cs typeface="+mj-cs"/>
              </a:rPr>
              <a:t>Procedure- Related </a:t>
            </a:r>
            <a:r>
              <a:rPr lang="en-AU" sz="4900" dirty="0" smtClean="0">
                <a:solidFill>
                  <a:srgbClr val="FFFF00"/>
                </a:solidFill>
                <a:latin typeface="Arial" charset="0"/>
                <a:cs typeface="+mj-cs"/>
              </a:rPr>
              <a:t>Pain</a:t>
            </a:r>
            <a:br>
              <a:rPr lang="en-AU" sz="4900" dirty="0" smtClean="0">
                <a:solidFill>
                  <a:srgbClr val="FFFF00"/>
                </a:solidFill>
                <a:latin typeface="Arial" charset="0"/>
                <a:cs typeface="+mj-cs"/>
              </a:rPr>
            </a:br>
            <a:r>
              <a:rPr lang="en-US" dirty="0"/>
              <a:t>Most painful and traumatic events 		  experienced</a:t>
            </a:r>
            <a:r>
              <a:rPr lang="en-US" sz="3200" dirty="0"/>
              <a:t> </a:t>
            </a:r>
            <a:br>
              <a:rPr lang="en-US" sz="3200" dirty="0"/>
            </a:br>
            <a:r>
              <a:rPr lang="en-US" dirty="0">
                <a:latin typeface="Arial" charset="0"/>
                <a:cs typeface="+mj-cs"/>
              </a:rPr>
              <a:t/>
            </a:r>
            <a:br>
              <a:rPr lang="en-US" dirty="0">
                <a:latin typeface="Arial" charset="0"/>
                <a:cs typeface="+mj-cs"/>
              </a:rPr>
            </a:br>
            <a:endParaRPr lang="en-US" dirty="0">
              <a:latin typeface="Arial" charset="0"/>
              <a:cs typeface="+mj-cs"/>
            </a:endParaRPr>
          </a:p>
        </p:txBody>
      </p:sp>
      <p:sp>
        <p:nvSpPr>
          <p:cNvPr id="573443" name="Rectangle 3"/>
          <p:cNvSpPr>
            <a:spLocks noGrp="1" noChangeArrowheads="1"/>
          </p:cNvSpPr>
          <p:nvPr>
            <p:ph type="body" sz="half" idx="1"/>
          </p:nvPr>
        </p:nvSpPr>
        <p:spPr>
          <a:xfrm>
            <a:off x="152400" y="2209800"/>
            <a:ext cx="4343400" cy="4495800"/>
          </a:xfrm>
        </p:spPr>
        <p:txBody>
          <a:bodyPr/>
          <a:lstStyle/>
          <a:p>
            <a:pPr algn="ctr" eaLnBrk="1" hangingPunct="1">
              <a:buFont typeface="Wingdings" pitchFamily="2" charset="2"/>
              <a:buNone/>
              <a:defRPr/>
            </a:pPr>
            <a:endParaRPr lang="en-US" sz="3600" dirty="0" smtClean="0">
              <a:ea typeface="+mn-ea"/>
              <a:cs typeface="+mn-cs"/>
            </a:endParaRPr>
          </a:p>
          <a:p>
            <a:pPr eaLnBrk="1" hangingPunct="1">
              <a:buFont typeface="Wingdings" charset="2"/>
              <a:buChar char="Ø"/>
              <a:defRPr/>
            </a:pPr>
            <a:r>
              <a:rPr lang="en-US" sz="3600" dirty="0" smtClean="0"/>
              <a:t>EMLA Cream</a:t>
            </a:r>
          </a:p>
          <a:p>
            <a:pPr eaLnBrk="1" hangingPunct="1">
              <a:buFont typeface="Wingdings" charset="2"/>
              <a:buChar char="Ø"/>
              <a:defRPr/>
            </a:pPr>
            <a:r>
              <a:rPr lang="en-US" sz="3600" dirty="0" smtClean="0"/>
              <a:t>Conscious sedation</a:t>
            </a:r>
          </a:p>
          <a:p>
            <a:pPr eaLnBrk="1" hangingPunct="1">
              <a:buFont typeface="Wingdings" charset="2"/>
              <a:buChar char="Ø"/>
              <a:defRPr/>
            </a:pPr>
            <a:r>
              <a:rPr lang="en-US" sz="3600" dirty="0" smtClean="0"/>
              <a:t>General anesthesia</a:t>
            </a:r>
          </a:p>
        </p:txBody>
      </p:sp>
      <p:pic>
        <p:nvPicPr>
          <p:cNvPr id="35843" name="Picture 5" descr="100_0001"/>
          <p:cNvPicPr>
            <a:picLocks noGrp="1" noChangeAspect="1" noChangeArrowheads="1"/>
          </p:cNvPicPr>
          <p:nvPr>
            <p:ph sz="half" idx="2"/>
          </p:nvPr>
        </p:nvPicPr>
        <p:blipFill>
          <a:blip r:embed="rId3" cstate="print">
            <a:extLst>
              <a:ext uri="{28A0092B-C50C-407E-A947-70E740481C1C}">
                <a14:useLocalDpi xmlns:a14="http://schemas.microsoft.com/office/drawing/2010/main"/>
              </a:ext>
            </a:extLst>
          </a:blip>
          <a:srcRect/>
          <a:stretch>
            <a:fillRect/>
          </a:stretch>
        </p:blipFill>
        <p:spPr>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72848" y="5319155"/>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53779818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n seeks euthanasia for son - The Hindu">
            <a:hlinkClick r:id="rId2"/>
          </p:cNvPr>
          <p:cNvPicPr>
            <a:picLocks noGrp="1"/>
          </p:cNvPicPr>
          <p:nvPr>
            <p:ph idx="1"/>
          </p:nvPr>
        </p:nvPicPr>
        <p:blipFill>
          <a:blip r:embed="rId3" cstate="print">
            <a:extLst>
              <a:ext uri="{28A0092B-C50C-407E-A947-70E740481C1C}">
                <a14:useLocalDpi xmlns:a14="http://schemas.microsoft.com/office/drawing/2010/main"/>
              </a:ext>
            </a:extLst>
          </a:blip>
          <a:srcRect l="171" r="171"/>
          <a:stretch>
            <a:fillRect/>
          </a:stretch>
        </p:blipFill>
        <p:spPr bwMode="auto">
          <a:prstGeom prst="rect">
            <a:avLst/>
          </a:prstGeom>
          <a:noFill/>
          <a:ln>
            <a:noFill/>
          </a:ln>
        </p:spPr>
      </p:pic>
      <p:sp>
        <p:nvSpPr>
          <p:cNvPr id="3" name="Title 2"/>
          <p:cNvSpPr>
            <a:spLocks noGrp="1"/>
          </p:cNvSpPr>
          <p:nvPr>
            <p:ph type="title"/>
          </p:nvPr>
        </p:nvSpPr>
        <p:spPr/>
        <p:txBody>
          <a:bodyPr>
            <a:normAutofit fontScale="90000"/>
          </a:bodyPr>
          <a:lstStyle/>
          <a:p>
            <a:r>
              <a:rPr lang="en-US" sz="4400" dirty="0">
                <a:solidFill>
                  <a:srgbClr val="FFFF00"/>
                </a:solidFill>
              </a:rPr>
              <a:t>Fallen Angels – Mahesh’s Story</a:t>
            </a:r>
            <a:br>
              <a:rPr lang="en-US" sz="4400" dirty="0">
                <a:solidFill>
                  <a:srgbClr val="FFFF00"/>
                </a:solidFill>
              </a:rPr>
            </a:br>
            <a:endParaRPr lang="en-US" dirty="0"/>
          </a:p>
        </p:txBody>
      </p:sp>
      <p:sp>
        <p:nvSpPr>
          <p:cNvPr id="2" name="TextBox 1"/>
          <p:cNvSpPr txBox="1"/>
          <p:nvPr/>
        </p:nvSpPr>
        <p:spPr>
          <a:xfrm>
            <a:off x="0" y="6488668"/>
            <a:ext cx="4800600" cy="369332"/>
          </a:xfrm>
          <a:prstGeom prst="rect">
            <a:avLst/>
          </a:prstGeom>
          <a:noFill/>
        </p:spPr>
        <p:txBody>
          <a:bodyPr wrap="square" rtlCol="0">
            <a:spAutoFit/>
          </a:bodyPr>
          <a:lstStyle/>
          <a:p>
            <a:r>
              <a:rPr lang="en-US" i="1" dirty="0" smtClean="0"/>
              <a:t>Photograph </a:t>
            </a:r>
            <a:r>
              <a:rPr lang="en-US" i="1" dirty="0" err="1" smtClean="0"/>
              <a:t>courtsey</a:t>
            </a:r>
            <a:r>
              <a:rPr lang="en-US" i="1" dirty="0" smtClean="0"/>
              <a:t>, The Hindu</a:t>
            </a:r>
            <a:endParaRPr lang="en-US" i="1" dirty="0"/>
          </a:p>
        </p:txBody>
      </p:sp>
    </p:spTree>
    <p:extLst>
      <p:ext uri="{BB962C8B-B14F-4D97-AF65-F5344CB8AC3E}">
        <p14:creationId xmlns:p14="http://schemas.microsoft.com/office/powerpoint/2010/main" val="291246089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086600" cy="1066800"/>
          </a:xfrm>
        </p:spPr>
        <p:txBody>
          <a:bodyPr/>
          <a:lstStyle/>
          <a:p>
            <a:pPr>
              <a:defRPr/>
            </a:pPr>
            <a:r>
              <a:rPr lang="en-US" dirty="0" smtClean="0"/>
              <a:t>           </a:t>
            </a:r>
            <a:r>
              <a:rPr lang="en-US" sz="5400" dirty="0" smtClean="0">
                <a:solidFill>
                  <a:srgbClr val="FFFF00"/>
                </a:solidFill>
              </a:rPr>
              <a:t>Positioning</a:t>
            </a:r>
            <a:endParaRPr lang="en-US" dirty="0">
              <a:solidFill>
                <a:srgbClr val="FFFF00"/>
              </a:solidFill>
            </a:endParaRPr>
          </a:p>
        </p:txBody>
      </p:sp>
      <p:pic>
        <p:nvPicPr>
          <p:cNvPr id="89090" name="Content Placeholder 3" descr="img_0545.jpg"/>
          <p:cNvPicPr>
            <a:picLocks noGrp="1" noChangeAspect="1"/>
          </p:cNvPicPr>
          <p:nvPr>
            <p:ph idx="1"/>
          </p:nvPr>
        </p:nvPicPr>
        <p:blipFill>
          <a:blip r:embed="rId2" cstate="print">
            <a:extLst>
              <a:ext uri="{28A0092B-C50C-407E-A947-70E740481C1C}">
                <a14:useLocalDpi xmlns:a14="http://schemas.microsoft.com/office/drawing/2010/main"/>
              </a:ext>
            </a:extLst>
          </a:blip>
          <a:srcRect r="-2000" b="-1997"/>
          <a:stretch>
            <a:fillRect/>
          </a:stretch>
        </p:blipFill>
        <p:spPr>
          <a:xfrm>
            <a:off x="228600" y="993775"/>
            <a:ext cx="3581400" cy="5864225"/>
          </a:xfrm>
        </p:spPr>
      </p:pic>
      <p:pic>
        <p:nvPicPr>
          <p:cNvPr id="89091" name="Picture 5" descr="images sucros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619750" y="1066800"/>
            <a:ext cx="35242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6"/>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114800" y="3048000"/>
            <a:ext cx="27686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7"/>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791200" y="4953000"/>
            <a:ext cx="26670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613833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smtClean="0">
                <a:hlinkClick r:id="rId2" action="ppaction://hlinkfile"/>
              </a:rPr>
              <a:t>file://localhost/Users/gayatripalat/Documents/videos/Video Intrathecal Counseling .m4v</a:t>
            </a:r>
            <a:endParaRPr lang="en-US"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54393601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152400" y="274638"/>
            <a:ext cx="8763000" cy="792162"/>
          </a:xfrm>
        </p:spPr>
        <p:txBody>
          <a:bodyPr>
            <a:normAutofit fontScale="90000"/>
          </a:bodyPr>
          <a:lstStyle/>
          <a:p>
            <a:pPr algn="just" eaLnBrk="1" hangingPunct="1"/>
            <a:r>
              <a:rPr lang="en-US" sz="4800" dirty="0">
                <a:solidFill>
                  <a:srgbClr val="FFFF00"/>
                </a:solidFill>
                <a:latin typeface="Arial" charset="0"/>
              </a:rPr>
              <a:t>        </a:t>
            </a:r>
            <a:r>
              <a:rPr lang="en-US" sz="4800" dirty="0" smtClean="0">
                <a:solidFill>
                  <a:srgbClr val="FFFF00"/>
                </a:solidFill>
                <a:latin typeface="Arial" charset="0"/>
              </a:rPr>
              <a:t>…Outcome</a:t>
            </a:r>
            <a:endParaRPr lang="en-US" sz="4800" dirty="0">
              <a:solidFill>
                <a:srgbClr val="FFFF00"/>
              </a:solidFill>
              <a:latin typeface="Arial" charset="0"/>
            </a:endParaRPr>
          </a:p>
        </p:txBody>
      </p:sp>
      <p:sp>
        <p:nvSpPr>
          <p:cNvPr id="3" name="Content Placeholder 2"/>
          <p:cNvSpPr>
            <a:spLocks noGrp="1"/>
          </p:cNvSpPr>
          <p:nvPr>
            <p:ph idx="1"/>
          </p:nvPr>
        </p:nvSpPr>
        <p:spPr>
          <a:xfrm>
            <a:off x="0" y="1219200"/>
            <a:ext cx="8686800" cy="5715000"/>
          </a:xfrm>
        </p:spPr>
        <p:txBody>
          <a:bodyPr/>
          <a:lstStyle/>
          <a:p>
            <a:pPr eaLnBrk="1" hangingPunct="1">
              <a:buFont typeface="Wingdings" charset="2"/>
              <a:buChar char="Ø"/>
              <a:defRPr/>
            </a:pPr>
            <a:r>
              <a:rPr lang="en-US" sz="3600" dirty="0" smtClean="0">
                <a:solidFill>
                  <a:srgbClr val="FFFFFF"/>
                </a:solidFill>
                <a:latin typeface="Arial" charset="0"/>
              </a:rPr>
              <a:t>A pain sensitive hospital</a:t>
            </a:r>
          </a:p>
          <a:p>
            <a:pPr eaLnBrk="1" hangingPunct="1">
              <a:buFont typeface="Wingdings" charset="0"/>
              <a:buChar char="Ø"/>
              <a:defRPr/>
            </a:pPr>
            <a:r>
              <a:rPr lang="en-US" sz="3600" dirty="0" smtClean="0">
                <a:solidFill>
                  <a:srgbClr val="FFFFFF"/>
                </a:solidFill>
                <a:latin typeface="Arial" charset="0"/>
              </a:rPr>
              <a:t>A </a:t>
            </a:r>
            <a:r>
              <a:rPr lang="en-US" sz="3600" dirty="0">
                <a:solidFill>
                  <a:srgbClr val="FFFFFF"/>
                </a:solidFill>
                <a:latin typeface="Arial" charset="0"/>
              </a:rPr>
              <a:t>module on pediatric palliative care in </a:t>
            </a:r>
            <a:r>
              <a:rPr lang="en-US" sz="3600" dirty="0" smtClean="0">
                <a:solidFill>
                  <a:srgbClr val="FFFFFF"/>
                </a:solidFill>
                <a:latin typeface="Arial" charset="0"/>
              </a:rPr>
              <a:t>all training courses</a:t>
            </a:r>
          </a:p>
          <a:p>
            <a:pPr eaLnBrk="1" hangingPunct="1">
              <a:buFont typeface="Wingdings" charset="0"/>
              <a:buChar char="Ø"/>
              <a:defRPr/>
            </a:pPr>
            <a:r>
              <a:rPr lang="en-US" sz="3600" dirty="0" smtClean="0">
                <a:solidFill>
                  <a:srgbClr val="FFFFFF"/>
                </a:solidFill>
              </a:rPr>
              <a:t>Workshops and sensitization programs</a:t>
            </a:r>
          </a:p>
          <a:p>
            <a:pPr marL="0" indent="0">
              <a:buFontTx/>
              <a:buNone/>
              <a:defRPr/>
            </a:pPr>
            <a:endParaRPr lang="en-US" sz="3600" dirty="0" smtClean="0">
              <a:solidFill>
                <a:srgbClr val="FFFF00"/>
              </a:solidFill>
            </a:endParaRPr>
          </a:p>
          <a:p>
            <a:pPr marL="0" indent="0">
              <a:buFontTx/>
              <a:buNone/>
              <a:defRPr/>
            </a:pPr>
            <a:r>
              <a:rPr lang="en-US" sz="3600" dirty="0" smtClean="0">
                <a:solidFill>
                  <a:srgbClr val="FFFF00"/>
                </a:solidFill>
              </a:rPr>
              <a:t>A Center of Excellence for </a:t>
            </a:r>
          </a:p>
          <a:p>
            <a:pPr marL="0" indent="0">
              <a:buFontTx/>
              <a:buNone/>
              <a:defRPr/>
            </a:pPr>
            <a:r>
              <a:rPr lang="en-US" sz="3600" dirty="0" smtClean="0">
                <a:solidFill>
                  <a:srgbClr val="FFFF00"/>
                </a:solidFill>
              </a:rPr>
              <a:t>Pain and  Palliative </a:t>
            </a:r>
          </a:p>
          <a:p>
            <a:pPr marL="0" indent="0">
              <a:buFontTx/>
              <a:buNone/>
              <a:defRPr/>
            </a:pPr>
            <a:r>
              <a:rPr lang="en-US" sz="3600" dirty="0" smtClean="0">
                <a:solidFill>
                  <a:srgbClr val="FFFF00"/>
                </a:solidFill>
              </a:rPr>
              <a:t>Medicine Fellowship</a:t>
            </a:r>
          </a:p>
          <a:p>
            <a:pPr eaLnBrk="1" hangingPunct="1">
              <a:buFont typeface="Wingdings" charset="0"/>
              <a:buChar char="Ø"/>
              <a:defRPr/>
            </a:pPr>
            <a:endParaRPr lang="en-US" sz="3600" dirty="0">
              <a:solidFill>
                <a:srgbClr val="FFFFFF"/>
              </a:solidFill>
              <a:latin typeface="Arial" charset="0"/>
            </a:endParaRPr>
          </a:p>
          <a:p>
            <a:pPr eaLnBrk="1" hangingPunct="1">
              <a:buFontTx/>
              <a:buNone/>
              <a:defRPr/>
            </a:pPr>
            <a:endParaRPr lang="en-US" dirty="0">
              <a:latin typeface="Arial" charset="0"/>
            </a:endParaRPr>
          </a:p>
        </p:txBody>
      </p:sp>
      <p:pic>
        <p:nvPicPr>
          <p:cNvPr id="47107" name="Picture 1" descr="P1010092.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5692775" y="3962400"/>
            <a:ext cx="3451225"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10480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228600" y="457200"/>
            <a:ext cx="8382000" cy="1143000"/>
          </a:xfrm>
        </p:spPr>
        <p:txBody>
          <a:bodyPr>
            <a:normAutofit/>
          </a:bodyPr>
          <a:lstStyle/>
          <a:p>
            <a:pPr eaLnBrk="1" hangingPunct="1"/>
            <a:r>
              <a:rPr lang="en-US" sz="5400" dirty="0" smtClean="0">
                <a:solidFill>
                  <a:srgbClr val="FFFF00"/>
                </a:solidFill>
                <a:latin typeface="Comic Sans MS" charset="0"/>
              </a:rPr>
              <a:t>Last Wishes</a:t>
            </a:r>
            <a:endParaRPr lang="en-US" sz="5400" dirty="0">
              <a:solidFill>
                <a:srgbClr val="FFFF00"/>
              </a:solidFill>
              <a:latin typeface="Comic Sans MS" charset="0"/>
            </a:endParaRPr>
          </a:p>
        </p:txBody>
      </p:sp>
      <p:pic>
        <p:nvPicPr>
          <p:cNvPr id="30722" name="Picture 2"/>
          <p:cNvPicPr>
            <a:picLocks noGrp="1" noChangeAspect="1" noChangeArrowheads="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228600" y="3886200"/>
            <a:ext cx="4272117" cy="2819400"/>
          </a:xfrm>
        </p:spPr>
      </p:pic>
      <p:pic>
        <p:nvPicPr>
          <p:cNvPr id="2" name="Picture 1"/>
          <p:cNvPicPr>
            <a:picLocks noChangeAspect="1"/>
          </p:cNvPicPr>
          <p:nvPr/>
        </p:nvPicPr>
        <p:blipFill>
          <a:blip r:embed="rId3"/>
          <a:stretch>
            <a:fillRect/>
          </a:stretch>
        </p:blipFill>
        <p:spPr>
          <a:xfrm>
            <a:off x="4876800" y="1295400"/>
            <a:ext cx="3734594" cy="3350664"/>
          </a:xfrm>
          <a:prstGeom prst="rect">
            <a:avLst/>
          </a:prstGeom>
        </p:spPr>
      </p:pic>
    </p:spTree>
    <p:extLst>
      <p:ext uri="{BB962C8B-B14F-4D97-AF65-F5344CB8AC3E}">
        <p14:creationId xmlns:p14="http://schemas.microsoft.com/office/powerpoint/2010/main" val="1780202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Content Placeholder 1"/>
          <p:cNvSpPr>
            <a:spLocks noGrp="1"/>
          </p:cNvSpPr>
          <p:nvPr>
            <p:ph sz="quarter" idx="4294967295"/>
          </p:nvPr>
        </p:nvSpPr>
        <p:spPr>
          <a:xfrm>
            <a:off x="0" y="1905000"/>
            <a:ext cx="9144000" cy="4478338"/>
          </a:xfrm>
        </p:spPr>
        <p:txBody>
          <a:bodyPr>
            <a:normAutofit fontScale="92500" lnSpcReduction="20000"/>
          </a:bodyPr>
          <a:lstStyle/>
          <a:p>
            <a:pPr marL="342900" lvl="1" indent="-342900">
              <a:lnSpc>
                <a:spcPct val="90000"/>
              </a:lnSpc>
              <a:buFontTx/>
              <a:buChar char="•"/>
              <a:defRPr/>
            </a:pPr>
            <a:endParaRPr lang="en-US" sz="1800" dirty="0" smtClean="0">
              <a:solidFill>
                <a:schemeClr val="bg1"/>
              </a:solidFill>
              <a:latin typeface="Arial" charset="0"/>
            </a:endParaRPr>
          </a:p>
          <a:p>
            <a:pPr marL="342900" lvl="1" indent="-342900">
              <a:lnSpc>
                <a:spcPct val="90000"/>
              </a:lnSpc>
              <a:buFontTx/>
              <a:buChar char="•"/>
              <a:defRPr/>
            </a:pPr>
            <a:r>
              <a:rPr lang="en-US" sz="3900" dirty="0" smtClean="0">
                <a:solidFill>
                  <a:srgbClr val="FFFFFF"/>
                </a:solidFill>
                <a:latin typeface="Arial" charset="0"/>
              </a:rPr>
              <a:t>Improved the quality of life </a:t>
            </a:r>
          </a:p>
          <a:p>
            <a:pPr marL="342900" lvl="1" indent="-342900">
              <a:lnSpc>
                <a:spcPct val="90000"/>
              </a:lnSpc>
              <a:buFontTx/>
              <a:buChar char="•"/>
              <a:defRPr/>
            </a:pPr>
            <a:r>
              <a:rPr lang="en-US" sz="3900" dirty="0" smtClean="0">
                <a:solidFill>
                  <a:srgbClr val="FFFFFF"/>
                </a:solidFill>
                <a:latin typeface="Arial" charset="0"/>
              </a:rPr>
              <a:t>Sensitized oncology team -early identification of pain and distress</a:t>
            </a:r>
          </a:p>
          <a:p>
            <a:pPr marL="342900" lvl="1" indent="-342900">
              <a:lnSpc>
                <a:spcPct val="90000"/>
              </a:lnSpc>
              <a:buFontTx/>
              <a:buChar char="•"/>
              <a:defRPr/>
            </a:pPr>
            <a:r>
              <a:rPr lang="en-US" sz="3900" dirty="0">
                <a:solidFill>
                  <a:srgbClr val="FFFFFF"/>
                </a:solidFill>
                <a:latin typeface="Arial" charset="0"/>
              </a:rPr>
              <a:t>Smoother transition to palliative and EOLC</a:t>
            </a:r>
          </a:p>
          <a:p>
            <a:pPr marL="0" lvl="1" indent="0">
              <a:lnSpc>
                <a:spcPct val="90000"/>
              </a:lnSpc>
              <a:buNone/>
              <a:defRPr/>
            </a:pPr>
            <a:endParaRPr lang="en-US" sz="3900" dirty="0" smtClean="0">
              <a:solidFill>
                <a:srgbClr val="FFFFFF"/>
              </a:solidFill>
              <a:latin typeface="Arial" charset="0"/>
            </a:endParaRPr>
          </a:p>
          <a:p>
            <a:pPr marL="0" lvl="1" indent="0">
              <a:lnSpc>
                <a:spcPct val="90000"/>
              </a:lnSpc>
              <a:buFontTx/>
              <a:buNone/>
              <a:defRPr/>
            </a:pPr>
            <a:r>
              <a:rPr lang="en-US" sz="3900" dirty="0" smtClean="0">
                <a:solidFill>
                  <a:srgbClr val="FFFF00"/>
                </a:solidFill>
                <a:latin typeface="Arial" charset="0"/>
              </a:rPr>
              <a:t>Reduced </a:t>
            </a:r>
            <a:r>
              <a:rPr lang="en-US" sz="3900" dirty="0">
                <a:solidFill>
                  <a:srgbClr val="FFFF00"/>
                </a:solidFill>
                <a:latin typeface="Arial" charset="0"/>
              </a:rPr>
              <a:t>treatment </a:t>
            </a:r>
            <a:r>
              <a:rPr lang="en-US" sz="3900" dirty="0" smtClean="0">
                <a:solidFill>
                  <a:srgbClr val="FFFF00"/>
                </a:solidFill>
                <a:latin typeface="Arial" charset="0"/>
              </a:rPr>
              <a:t>abandonment with      	better </a:t>
            </a:r>
            <a:r>
              <a:rPr lang="en-US" sz="3900" dirty="0">
                <a:solidFill>
                  <a:srgbClr val="FFFF00"/>
                </a:solidFill>
                <a:latin typeface="Arial" charset="0"/>
              </a:rPr>
              <a:t>chances of survival</a:t>
            </a:r>
          </a:p>
          <a:p>
            <a:pPr>
              <a:lnSpc>
                <a:spcPct val="90000"/>
              </a:lnSpc>
              <a:defRPr/>
            </a:pPr>
            <a:endParaRPr lang="en-US" sz="2000" dirty="0">
              <a:solidFill>
                <a:schemeClr val="bg1"/>
              </a:solidFill>
              <a:latin typeface="Arial" charset="0"/>
            </a:endParaRPr>
          </a:p>
          <a:p>
            <a:pPr marL="0" indent="0">
              <a:lnSpc>
                <a:spcPct val="90000"/>
              </a:lnSpc>
              <a:buFontTx/>
              <a:buNone/>
              <a:defRPr/>
            </a:pPr>
            <a:r>
              <a:rPr lang="en-US" sz="2000" dirty="0" smtClean="0">
                <a:latin typeface="Arial" charset="0"/>
              </a:rPr>
              <a:t>. </a:t>
            </a:r>
            <a:endParaRPr lang="en-US" sz="2000" dirty="0">
              <a:latin typeface="Arial" charset="0"/>
            </a:endParaRPr>
          </a:p>
        </p:txBody>
      </p:sp>
      <p:sp>
        <p:nvSpPr>
          <p:cNvPr id="49154" name="Title 2"/>
          <p:cNvSpPr>
            <a:spLocks noGrp="1"/>
          </p:cNvSpPr>
          <p:nvPr>
            <p:ph type="title" idx="4294967295"/>
          </p:nvPr>
        </p:nvSpPr>
        <p:spPr>
          <a:xfrm>
            <a:off x="76200" y="457200"/>
            <a:ext cx="9067800" cy="1600200"/>
          </a:xfrm>
        </p:spPr>
        <p:txBody>
          <a:bodyPr>
            <a:noAutofit/>
          </a:bodyPr>
          <a:lstStyle/>
          <a:p>
            <a:pPr marL="342900" indent="-342900"/>
            <a:r>
              <a:rPr lang="en-US" sz="4400" dirty="0">
                <a:solidFill>
                  <a:srgbClr val="FFFF00"/>
                </a:solidFill>
                <a:latin typeface="Arial" charset="0"/>
              </a:rPr>
              <a:t>Early Integration of Palliative Care into a Pediatric Oncology Program</a:t>
            </a:r>
            <a:r>
              <a:rPr lang="en-US" sz="2800" dirty="0">
                <a:solidFill>
                  <a:schemeClr val="bg1"/>
                </a:solidFill>
                <a:latin typeface="Arial" charset="0"/>
              </a:rPr>
              <a:t/>
            </a:r>
            <a:br>
              <a:rPr lang="en-US" sz="2800" dirty="0">
                <a:solidFill>
                  <a:schemeClr val="bg1"/>
                </a:solidFill>
                <a:latin typeface="Arial" charset="0"/>
              </a:rPr>
            </a:br>
            <a:endParaRPr lang="en-US" b="1" dirty="0">
              <a:solidFill>
                <a:srgbClr val="FFFF00"/>
              </a:solidFill>
              <a:latin typeface="Arial" charset="0"/>
            </a:endParaRPr>
          </a:p>
        </p:txBody>
      </p:sp>
    </p:spTree>
    <p:extLst>
      <p:ext uri="{BB962C8B-B14F-4D97-AF65-F5344CB8AC3E}">
        <p14:creationId xmlns:p14="http://schemas.microsoft.com/office/powerpoint/2010/main" val="21909732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5297">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529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297">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529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529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457200"/>
            <a:ext cx="8915400" cy="1676400"/>
          </a:xfrm>
        </p:spPr>
        <p:txBody>
          <a:bodyPr>
            <a:normAutofit fontScale="90000"/>
          </a:bodyPr>
          <a:lstStyle/>
          <a:p>
            <a:pPr algn="ctr"/>
            <a:r>
              <a:rPr lang="en-US" sz="4900" dirty="0" smtClean="0">
                <a:solidFill>
                  <a:srgbClr val="FFFF00"/>
                </a:solidFill>
                <a:latin typeface="Arial"/>
                <a:cs typeface="Arial"/>
              </a:rPr>
              <a:t>“Man </a:t>
            </a:r>
            <a:r>
              <a:rPr lang="en-US" sz="4900" dirty="0">
                <a:solidFill>
                  <a:srgbClr val="FFFF00"/>
                </a:solidFill>
                <a:latin typeface="Arial"/>
                <a:cs typeface="Arial"/>
              </a:rPr>
              <a:t>seeks euthanasia for </a:t>
            </a:r>
            <a:r>
              <a:rPr lang="en-US" sz="4900" dirty="0" smtClean="0">
                <a:solidFill>
                  <a:srgbClr val="FFFF00"/>
                </a:solidFill>
                <a:latin typeface="Arial"/>
                <a:cs typeface="Arial"/>
              </a:rPr>
              <a:t>son”</a:t>
            </a:r>
            <a:r>
              <a:rPr lang="en-US" sz="4900" dirty="0">
                <a:solidFill>
                  <a:srgbClr val="FFFF00"/>
                </a:solidFill>
                <a:latin typeface="Arial"/>
                <a:cs typeface="Arial"/>
              </a:rPr>
              <a:t/>
            </a:r>
            <a:br>
              <a:rPr lang="en-US" sz="4900" dirty="0">
                <a:solidFill>
                  <a:srgbClr val="FFFF00"/>
                </a:solidFill>
                <a:latin typeface="Arial"/>
                <a:cs typeface="Arial"/>
              </a:rPr>
            </a:br>
            <a:r>
              <a:rPr lang="en-US" dirty="0">
                <a:solidFill>
                  <a:srgbClr val="FFFF00"/>
                </a:solidFill>
                <a:latin typeface="Arial"/>
                <a:cs typeface="Arial"/>
              </a:rPr>
              <a:t> </a:t>
            </a:r>
            <a:r>
              <a:rPr lang="en-US" dirty="0" smtClean="0">
                <a:solidFill>
                  <a:srgbClr val="FFFF00"/>
                </a:solidFill>
                <a:latin typeface="Arial"/>
                <a:cs typeface="Arial"/>
              </a:rPr>
              <a:t>                              </a:t>
            </a:r>
            <a:r>
              <a:rPr lang="en-US" sz="2200" dirty="0" smtClean="0">
                <a:solidFill>
                  <a:srgbClr val="FFFF00"/>
                </a:solidFill>
                <a:latin typeface="Arial"/>
                <a:cs typeface="Arial"/>
              </a:rPr>
              <a:t>The </a:t>
            </a:r>
            <a:r>
              <a:rPr lang="en-US" sz="2200" dirty="0">
                <a:solidFill>
                  <a:srgbClr val="FFFF00"/>
                </a:solidFill>
                <a:latin typeface="Arial"/>
                <a:cs typeface="Arial"/>
              </a:rPr>
              <a:t>Hindu </a:t>
            </a:r>
            <a:r>
              <a:rPr lang="en-US" sz="2200" cap="all" dirty="0">
                <a:solidFill>
                  <a:srgbClr val="FFFF00"/>
                </a:solidFill>
                <a:latin typeface="Arial"/>
                <a:cs typeface="Arial"/>
              </a:rPr>
              <a:t> CHITTOOR: AUGUST 14, 2016</a:t>
            </a:r>
            <a:r>
              <a:rPr lang="en-US" dirty="0">
                <a:solidFill>
                  <a:srgbClr val="FFFF00"/>
                </a:solidFill>
                <a:latin typeface="Arial"/>
                <a:cs typeface="Arial"/>
              </a:rPr>
              <a:t/>
            </a:r>
            <a:br>
              <a:rPr lang="en-US" dirty="0">
                <a:solidFill>
                  <a:srgbClr val="FFFF00"/>
                </a:solidFill>
                <a:latin typeface="Arial"/>
                <a:cs typeface="Arial"/>
              </a:rPr>
            </a:br>
            <a:r>
              <a:rPr lang="en-US" dirty="0"/>
              <a:t> </a:t>
            </a:r>
            <a:br>
              <a:rPr lang="en-US" dirty="0"/>
            </a:br>
            <a:endParaRPr lang="en-US" dirty="0"/>
          </a:p>
        </p:txBody>
      </p:sp>
      <p:sp>
        <p:nvSpPr>
          <p:cNvPr id="5" name="Content Placeholder 4"/>
          <p:cNvSpPr>
            <a:spLocks noGrp="1"/>
          </p:cNvSpPr>
          <p:nvPr>
            <p:ph idx="1"/>
          </p:nvPr>
        </p:nvSpPr>
        <p:spPr>
          <a:xfrm>
            <a:off x="76200" y="1295400"/>
            <a:ext cx="9067800" cy="4830763"/>
          </a:xfrm>
        </p:spPr>
        <p:txBody>
          <a:bodyPr>
            <a:noAutofit/>
          </a:bodyPr>
          <a:lstStyle/>
          <a:p>
            <a:pPr marL="0" indent="0">
              <a:buNone/>
            </a:pPr>
            <a:r>
              <a:rPr lang="en-US" sz="3600" dirty="0">
                <a:latin typeface="Arial"/>
                <a:cs typeface="Arial"/>
              </a:rPr>
              <a:t>D</a:t>
            </a:r>
            <a:r>
              <a:rPr lang="en-US" sz="3600" dirty="0" smtClean="0">
                <a:latin typeface="Arial"/>
                <a:cs typeface="Arial"/>
              </a:rPr>
              <a:t>enied the request</a:t>
            </a:r>
          </a:p>
          <a:p>
            <a:r>
              <a:rPr lang="en-US" sz="3600" dirty="0" smtClean="0">
                <a:latin typeface="Arial"/>
                <a:cs typeface="Arial"/>
              </a:rPr>
              <a:t>The little boy diagnosed with a cancer  Family took him to major cities for treatment, sold everything, in debt of a prohibitive amount of </a:t>
            </a:r>
            <a:r>
              <a:rPr lang="en-US" sz="3600" dirty="0" err="1" smtClean="0">
                <a:latin typeface="Arial"/>
                <a:cs typeface="Arial"/>
              </a:rPr>
              <a:t>Rs</a:t>
            </a:r>
            <a:r>
              <a:rPr lang="en-US" sz="3600" dirty="0" smtClean="0">
                <a:latin typeface="Arial"/>
                <a:cs typeface="Arial"/>
              </a:rPr>
              <a:t> 15,00,000 ( $22,500)</a:t>
            </a:r>
          </a:p>
          <a:p>
            <a:r>
              <a:rPr lang="en-US" sz="3600" dirty="0" smtClean="0">
                <a:latin typeface="Arial"/>
                <a:cs typeface="Arial"/>
              </a:rPr>
              <a:t>He suffered from debilitating pain and suffering and cried constantly</a:t>
            </a:r>
          </a:p>
          <a:p>
            <a:r>
              <a:rPr lang="en-US" sz="3600" dirty="0">
                <a:latin typeface="Arial"/>
                <a:cs typeface="Arial"/>
              </a:rPr>
              <a:t>U</a:t>
            </a:r>
            <a:r>
              <a:rPr lang="en-US" sz="3600" dirty="0" smtClean="0">
                <a:latin typeface="Arial"/>
                <a:cs typeface="Arial"/>
              </a:rPr>
              <a:t>nrelenting anguish to the family  </a:t>
            </a:r>
            <a:endParaRPr lang="en-US" sz="3600" dirty="0">
              <a:latin typeface="Arial"/>
              <a:cs typeface="Arial"/>
            </a:endParaRPr>
          </a:p>
        </p:txBody>
      </p:sp>
      <p:pic>
        <p:nvPicPr>
          <p:cNvPr id="6" name="Content Placeholder 3" descr="an seeks euthanasia for son - The Hindu">
            <a:hlinkClick r:id="rId3"/>
          </p:cNvPr>
          <p:cNvPicPr>
            <a:picLocks/>
          </p:cNvPicPr>
          <p:nvPr/>
        </p:nvPicPr>
        <p:blipFill>
          <a:blip r:embed="rId4" cstate="print">
            <a:extLst>
              <a:ext uri="{28A0092B-C50C-407E-A947-70E740481C1C}">
                <a14:useLocalDpi xmlns:a14="http://schemas.microsoft.com/office/drawing/2010/main"/>
              </a:ext>
            </a:extLst>
          </a:blip>
          <a:srcRect/>
          <a:stretch>
            <a:fillRect/>
          </a:stretch>
        </p:blipFill>
        <p:spPr bwMode="auto">
          <a:xfrm>
            <a:off x="7696200" y="5638800"/>
            <a:ext cx="1447800" cy="1182436"/>
          </a:xfrm>
          <a:prstGeom prst="rect">
            <a:avLst/>
          </a:prstGeom>
          <a:noFill/>
          <a:ln>
            <a:noFill/>
          </a:ln>
        </p:spPr>
      </p:pic>
    </p:spTree>
    <p:extLst>
      <p:ext uri="{BB962C8B-B14F-4D97-AF65-F5344CB8AC3E}">
        <p14:creationId xmlns:p14="http://schemas.microsoft.com/office/powerpoint/2010/main" val="7650383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066800"/>
            <a:ext cx="8839200" cy="5638800"/>
          </a:xfrm>
        </p:spPr>
        <p:txBody>
          <a:bodyPr>
            <a:noAutofit/>
          </a:bodyPr>
          <a:lstStyle/>
          <a:p>
            <a:pPr marL="0" indent="0">
              <a:buNone/>
            </a:pPr>
            <a:r>
              <a:rPr lang="en-US" sz="3200" dirty="0">
                <a:latin typeface="Arial"/>
                <a:cs typeface="Arial"/>
              </a:rPr>
              <a:t>On reading this article, </a:t>
            </a:r>
            <a:r>
              <a:rPr lang="en-US" sz="3200" dirty="0" smtClean="0">
                <a:latin typeface="Arial"/>
                <a:cs typeface="Arial"/>
              </a:rPr>
              <a:t>a </a:t>
            </a:r>
            <a:r>
              <a:rPr lang="en-US" sz="3200" dirty="0">
                <a:latin typeface="Arial"/>
                <a:cs typeface="Arial"/>
              </a:rPr>
              <a:t>desperate attempt to track down the </a:t>
            </a:r>
            <a:r>
              <a:rPr lang="en-US" sz="3200" dirty="0" smtClean="0">
                <a:latin typeface="Arial"/>
                <a:cs typeface="Arial"/>
              </a:rPr>
              <a:t>family</a:t>
            </a:r>
            <a:endParaRPr lang="en-US" sz="3200" dirty="0">
              <a:latin typeface="Arial"/>
              <a:cs typeface="Arial"/>
            </a:endParaRPr>
          </a:p>
          <a:p>
            <a:r>
              <a:rPr lang="en-US" sz="3200" dirty="0" smtClean="0">
                <a:latin typeface="Arial"/>
                <a:cs typeface="Arial"/>
              </a:rPr>
              <a:t>After 48 hours the family </a:t>
            </a:r>
            <a:r>
              <a:rPr lang="en-US" sz="3200" dirty="0">
                <a:latin typeface="Arial"/>
                <a:cs typeface="Arial"/>
              </a:rPr>
              <a:t>was found in Bangalore, </a:t>
            </a:r>
            <a:r>
              <a:rPr lang="en-US" sz="3200" dirty="0" smtClean="0">
                <a:latin typeface="Arial"/>
                <a:cs typeface="Arial"/>
              </a:rPr>
              <a:t>little </a:t>
            </a:r>
            <a:r>
              <a:rPr lang="en-US" sz="3200" dirty="0">
                <a:latin typeface="Arial"/>
                <a:cs typeface="Arial"/>
              </a:rPr>
              <a:t>Mahesh in an ICU, bleeding from multiple </a:t>
            </a:r>
            <a:r>
              <a:rPr lang="en-US" sz="3200" dirty="0" smtClean="0">
                <a:latin typeface="Arial"/>
                <a:cs typeface="Arial"/>
              </a:rPr>
              <a:t>places and in pain</a:t>
            </a:r>
            <a:endParaRPr lang="en-US" sz="3200" dirty="0">
              <a:latin typeface="Arial"/>
              <a:cs typeface="Arial"/>
            </a:endParaRPr>
          </a:p>
          <a:p>
            <a:r>
              <a:rPr lang="en-US" sz="3200" dirty="0" smtClean="0">
                <a:latin typeface="Arial"/>
                <a:cs typeface="Arial"/>
              </a:rPr>
              <a:t>Despite </a:t>
            </a:r>
            <a:r>
              <a:rPr lang="en-US" sz="3200" dirty="0">
                <a:latin typeface="Arial"/>
                <a:cs typeface="Arial"/>
              </a:rPr>
              <a:t>our best efforts, </a:t>
            </a:r>
            <a:r>
              <a:rPr lang="en-US" sz="3200" u="sng" dirty="0">
                <a:latin typeface="Arial"/>
                <a:cs typeface="Arial"/>
              </a:rPr>
              <a:t>Mahesh died hooked up to machines</a:t>
            </a:r>
            <a:r>
              <a:rPr lang="en-US" sz="3200" dirty="0">
                <a:latin typeface="Arial"/>
                <a:cs typeface="Arial"/>
              </a:rPr>
              <a:t>, far from home, in unyielding and unspeakable pain, watched by his horrified </a:t>
            </a:r>
            <a:r>
              <a:rPr lang="en-US" sz="3200" dirty="0" smtClean="0">
                <a:latin typeface="Arial"/>
                <a:cs typeface="Arial"/>
              </a:rPr>
              <a:t>parents</a:t>
            </a:r>
            <a:endParaRPr lang="en-US" sz="3200" dirty="0">
              <a:latin typeface="Arial"/>
              <a:cs typeface="Arial"/>
            </a:endParaRPr>
          </a:p>
          <a:p>
            <a:pPr marL="0" indent="0">
              <a:buNone/>
            </a:pPr>
            <a:r>
              <a:rPr lang="en-US" sz="3200" dirty="0">
                <a:latin typeface="Arial"/>
                <a:cs typeface="Arial"/>
              </a:rPr>
              <a:t>He had completed his 5</a:t>
            </a:r>
            <a:r>
              <a:rPr lang="en-US" sz="3200" baseline="30000" dirty="0">
                <a:latin typeface="Arial"/>
                <a:cs typeface="Arial"/>
              </a:rPr>
              <a:t>th</a:t>
            </a:r>
            <a:r>
              <a:rPr lang="en-US" sz="3200" dirty="0">
                <a:latin typeface="Arial"/>
                <a:cs typeface="Arial"/>
              </a:rPr>
              <a:t> birthday just </a:t>
            </a:r>
            <a:r>
              <a:rPr lang="en-US" sz="3200" dirty="0" smtClean="0">
                <a:latin typeface="Arial"/>
                <a:cs typeface="Arial"/>
              </a:rPr>
              <a:t>the</a:t>
            </a:r>
          </a:p>
          <a:p>
            <a:pPr marL="0" indent="0">
              <a:buNone/>
            </a:pPr>
            <a:r>
              <a:rPr lang="en-US" sz="3200" dirty="0" smtClean="0">
                <a:latin typeface="Arial"/>
                <a:cs typeface="Arial"/>
              </a:rPr>
              <a:t> </a:t>
            </a:r>
            <a:r>
              <a:rPr lang="en-US" sz="3200" dirty="0">
                <a:latin typeface="Arial"/>
                <a:cs typeface="Arial"/>
              </a:rPr>
              <a:t>day </a:t>
            </a:r>
            <a:r>
              <a:rPr lang="en-US" sz="3200" dirty="0" smtClean="0">
                <a:latin typeface="Arial"/>
                <a:cs typeface="Arial"/>
              </a:rPr>
              <a:t>before</a:t>
            </a:r>
            <a:endParaRPr lang="en-US" sz="3200" dirty="0">
              <a:latin typeface="Arial"/>
              <a:cs typeface="Arial"/>
            </a:endParaRPr>
          </a:p>
          <a:p>
            <a:endParaRPr lang="en-US" sz="3200" dirty="0">
              <a:latin typeface="Arial"/>
              <a:cs typeface="Arial"/>
            </a:endParaRPr>
          </a:p>
        </p:txBody>
      </p:sp>
      <p:sp>
        <p:nvSpPr>
          <p:cNvPr id="3" name="Title 2"/>
          <p:cNvSpPr>
            <a:spLocks noGrp="1"/>
          </p:cNvSpPr>
          <p:nvPr>
            <p:ph type="title"/>
          </p:nvPr>
        </p:nvSpPr>
        <p:spPr>
          <a:xfrm>
            <a:off x="914400" y="76200"/>
            <a:ext cx="7696200" cy="914400"/>
          </a:xfrm>
        </p:spPr>
        <p:txBody>
          <a:bodyPr>
            <a:normAutofit/>
          </a:bodyPr>
          <a:lstStyle/>
          <a:p>
            <a:r>
              <a:rPr lang="en-US" sz="4400" dirty="0" smtClean="0">
                <a:solidFill>
                  <a:srgbClr val="FFFF00"/>
                </a:solidFill>
              </a:rPr>
              <a:t>…Mahesh</a:t>
            </a:r>
            <a:endParaRPr lang="en-US" sz="4400" dirty="0">
              <a:solidFill>
                <a:srgbClr val="FFFF00"/>
              </a:solidFill>
            </a:endParaRPr>
          </a:p>
        </p:txBody>
      </p:sp>
      <p:pic>
        <p:nvPicPr>
          <p:cNvPr id="4" name="Content Placeholder 3" descr="an seeks euthanasia for son - The Hindu">
            <a:hlinkClick r:id="rId3"/>
          </p:cNvPr>
          <p:cNvPicPr>
            <a:picLocks/>
          </p:cNvPicPr>
          <p:nvPr/>
        </p:nvPicPr>
        <p:blipFill>
          <a:blip r:embed="rId4" cstate="print">
            <a:extLst>
              <a:ext uri="{28A0092B-C50C-407E-A947-70E740481C1C}">
                <a14:useLocalDpi xmlns:a14="http://schemas.microsoft.com/office/drawing/2010/main"/>
              </a:ext>
            </a:extLst>
          </a:blip>
          <a:srcRect/>
          <a:stretch>
            <a:fillRect/>
          </a:stretch>
        </p:blipFill>
        <p:spPr bwMode="auto">
          <a:xfrm>
            <a:off x="8000476" y="5740342"/>
            <a:ext cx="1143524" cy="1080894"/>
          </a:xfrm>
          <a:prstGeom prst="rect">
            <a:avLst/>
          </a:prstGeom>
          <a:noFill/>
          <a:ln>
            <a:noFill/>
          </a:ln>
        </p:spPr>
      </p:pic>
    </p:spTree>
    <p:extLst>
      <p:ext uri="{BB962C8B-B14F-4D97-AF65-F5344CB8AC3E}">
        <p14:creationId xmlns:p14="http://schemas.microsoft.com/office/powerpoint/2010/main" val="35396763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47800"/>
            <a:ext cx="8382000" cy="5257800"/>
          </a:xfrm>
        </p:spPr>
        <p:txBody>
          <a:bodyPr>
            <a:normAutofit/>
          </a:bodyPr>
          <a:lstStyle/>
          <a:p>
            <a:r>
              <a:rPr lang="en-US" sz="3600" dirty="0" smtClean="0">
                <a:latin typeface="Arial"/>
                <a:cs typeface="Arial"/>
              </a:rPr>
              <a:t>This is not a story about the pros and cons of euthanasia – a concept hotly debated in our country</a:t>
            </a:r>
          </a:p>
          <a:p>
            <a:pPr marL="0" indent="0">
              <a:buNone/>
            </a:pPr>
            <a:endParaRPr lang="en-US" sz="3600" dirty="0" smtClean="0">
              <a:latin typeface="Arial"/>
              <a:cs typeface="Arial"/>
            </a:endParaRPr>
          </a:p>
          <a:p>
            <a:r>
              <a:rPr lang="en-US" sz="3600" dirty="0" smtClean="0">
                <a:latin typeface="Arial"/>
                <a:cs typeface="Arial"/>
              </a:rPr>
              <a:t>But a story about the unforgivable failure on the part of the healthcare system to address the boy’s pain in the absence of curative treatment options.</a:t>
            </a:r>
          </a:p>
          <a:p>
            <a:endParaRPr lang="en-US" sz="3600" dirty="0">
              <a:latin typeface="Arial"/>
              <a:cs typeface="Arial"/>
            </a:endParaRPr>
          </a:p>
        </p:txBody>
      </p:sp>
      <p:sp>
        <p:nvSpPr>
          <p:cNvPr id="3" name="Title 2"/>
          <p:cNvSpPr>
            <a:spLocks noGrp="1"/>
          </p:cNvSpPr>
          <p:nvPr>
            <p:ph type="title"/>
          </p:nvPr>
        </p:nvSpPr>
        <p:spPr>
          <a:xfrm>
            <a:off x="914400" y="457200"/>
            <a:ext cx="7696200" cy="838200"/>
          </a:xfrm>
        </p:spPr>
        <p:txBody>
          <a:bodyPr>
            <a:normAutofit/>
          </a:bodyPr>
          <a:lstStyle/>
          <a:p>
            <a:r>
              <a:rPr lang="en-US" sz="4400" dirty="0" smtClean="0">
                <a:solidFill>
                  <a:srgbClr val="FFFF00"/>
                </a:solidFill>
              </a:rPr>
              <a:t>…Mahesh</a:t>
            </a:r>
            <a:endParaRPr lang="en-US" sz="4400" dirty="0">
              <a:solidFill>
                <a:srgbClr val="FFFF00"/>
              </a:solidFill>
            </a:endParaRPr>
          </a:p>
        </p:txBody>
      </p:sp>
    </p:spTree>
    <p:extLst>
      <p:ext uri="{BB962C8B-B14F-4D97-AF65-F5344CB8AC3E}">
        <p14:creationId xmlns:p14="http://schemas.microsoft.com/office/powerpoint/2010/main" val="379328043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2" descr="Presentation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75" y="-152400"/>
            <a:ext cx="9140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 name="Rectangle 3"/>
          <p:cNvSpPr>
            <a:spLocks noChangeArrowheads="1"/>
          </p:cNvSpPr>
          <p:nvPr/>
        </p:nvSpPr>
        <p:spPr bwMode="auto">
          <a:xfrm>
            <a:off x="4071938" y="3162300"/>
            <a:ext cx="384175" cy="131763"/>
          </a:xfrm>
          <a:prstGeom prst="rect">
            <a:avLst/>
          </a:prstGeom>
          <a:solidFill>
            <a:schemeClr val="tx1"/>
          </a:solidFill>
          <a:ln w="9525">
            <a:solidFill>
              <a:srgbClr val="000000"/>
            </a:solidFill>
            <a:miter lim="800000"/>
            <a:headEnd/>
            <a:tailEnd/>
          </a:ln>
        </p:spPr>
        <p:txBody>
          <a:bodyPr wrap="none" lIns="0" tIns="0" rIns="0" bIns="0">
            <a:spAutoFit/>
          </a:bodyPr>
          <a:lstStyle/>
          <a:p>
            <a:pPr eaLnBrk="1" hangingPunct="1"/>
            <a:r>
              <a:rPr lang="en-US" sz="800">
                <a:solidFill>
                  <a:srgbClr val="000000"/>
                </a:solidFill>
                <a:latin typeface="Arial" charset="0"/>
                <a:cs typeface="Arial" charset="0"/>
              </a:rPr>
              <a:t>Calcutta</a:t>
            </a:r>
            <a:endParaRPr lang="en-US">
              <a:latin typeface="Arial" charset="0"/>
              <a:cs typeface="Arial" charset="0"/>
            </a:endParaRPr>
          </a:p>
        </p:txBody>
      </p:sp>
      <p:sp>
        <p:nvSpPr>
          <p:cNvPr id="9219" name="Rectangle 4"/>
          <p:cNvSpPr>
            <a:spLocks noChangeArrowheads="1"/>
          </p:cNvSpPr>
          <p:nvPr/>
        </p:nvSpPr>
        <p:spPr bwMode="auto">
          <a:xfrm>
            <a:off x="1195388" y="4305300"/>
            <a:ext cx="239712" cy="1222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800">
                <a:solidFill>
                  <a:srgbClr val="000000"/>
                </a:solidFill>
                <a:latin typeface="Arial" charset="0"/>
                <a:cs typeface="Arial" charset="0"/>
              </a:rPr>
              <a:t>Pune</a:t>
            </a:r>
            <a:endParaRPr lang="en-US">
              <a:latin typeface="Arial" charset="0"/>
              <a:cs typeface="Arial" charset="0"/>
            </a:endParaRPr>
          </a:p>
        </p:txBody>
      </p:sp>
      <p:sp>
        <p:nvSpPr>
          <p:cNvPr id="9220" name="Rectangle 5"/>
          <p:cNvSpPr>
            <a:spLocks noChangeArrowheads="1"/>
          </p:cNvSpPr>
          <p:nvPr/>
        </p:nvSpPr>
        <p:spPr bwMode="auto">
          <a:xfrm>
            <a:off x="5224463" y="2505075"/>
            <a:ext cx="368300" cy="131763"/>
          </a:xfrm>
          <a:prstGeom prst="rect">
            <a:avLst/>
          </a:prstGeom>
          <a:solidFill>
            <a:schemeClr val="tx1"/>
          </a:solidFill>
          <a:ln w="9525">
            <a:solidFill>
              <a:srgbClr val="000000"/>
            </a:solidFill>
            <a:miter lim="800000"/>
            <a:headEnd/>
            <a:tailEnd/>
          </a:ln>
        </p:spPr>
        <p:txBody>
          <a:bodyPr wrap="none" lIns="0" tIns="0" rIns="0" bIns="0">
            <a:spAutoFit/>
          </a:bodyPr>
          <a:lstStyle/>
          <a:p>
            <a:pPr eaLnBrk="1" hangingPunct="1"/>
            <a:r>
              <a:rPr lang="en-US" sz="800">
                <a:solidFill>
                  <a:srgbClr val="000000"/>
                </a:solidFill>
                <a:latin typeface="Arial" charset="0"/>
                <a:cs typeface="Arial" charset="0"/>
              </a:rPr>
              <a:t>Gauhati</a:t>
            </a:r>
            <a:endParaRPr lang="en-US">
              <a:latin typeface="Arial" charset="0"/>
              <a:cs typeface="Arial" charset="0"/>
            </a:endParaRPr>
          </a:p>
        </p:txBody>
      </p:sp>
      <p:sp>
        <p:nvSpPr>
          <p:cNvPr id="9221" name="Rectangle 6"/>
          <p:cNvSpPr>
            <a:spLocks noChangeArrowheads="1"/>
          </p:cNvSpPr>
          <p:nvPr/>
        </p:nvSpPr>
        <p:spPr bwMode="auto">
          <a:xfrm>
            <a:off x="2328863" y="4438650"/>
            <a:ext cx="509587" cy="131763"/>
          </a:xfrm>
          <a:prstGeom prst="rect">
            <a:avLst/>
          </a:prstGeom>
          <a:solidFill>
            <a:schemeClr val="tx1"/>
          </a:solidFill>
          <a:ln w="9525">
            <a:solidFill>
              <a:srgbClr val="000000"/>
            </a:solidFill>
            <a:miter lim="800000"/>
            <a:headEnd/>
            <a:tailEnd/>
          </a:ln>
        </p:spPr>
        <p:txBody>
          <a:bodyPr wrap="none" lIns="0" tIns="0" rIns="0" bIns="0">
            <a:spAutoFit/>
          </a:bodyPr>
          <a:lstStyle/>
          <a:p>
            <a:pPr eaLnBrk="1" hangingPunct="1"/>
            <a:r>
              <a:rPr lang="en-US" sz="800">
                <a:solidFill>
                  <a:srgbClr val="000000"/>
                </a:solidFill>
                <a:latin typeface="Arial" charset="0"/>
                <a:cs typeface="Arial" charset="0"/>
              </a:rPr>
              <a:t>Hyderabad</a:t>
            </a:r>
            <a:endParaRPr lang="en-US">
              <a:solidFill>
                <a:srgbClr val="000000"/>
              </a:solidFill>
              <a:latin typeface="Arial" charset="0"/>
              <a:cs typeface="Arial" charset="0"/>
            </a:endParaRPr>
          </a:p>
        </p:txBody>
      </p:sp>
      <p:sp>
        <p:nvSpPr>
          <p:cNvPr id="9222" name="Rectangle 7"/>
          <p:cNvSpPr>
            <a:spLocks noChangeArrowheads="1"/>
          </p:cNvSpPr>
          <p:nvPr/>
        </p:nvSpPr>
        <p:spPr bwMode="auto">
          <a:xfrm>
            <a:off x="1766888" y="3259138"/>
            <a:ext cx="300037" cy="131762"/>
          </a:xfrm>
          <a:prstGeom prst="rect">
            <a:avLst/>
          </a:prstGeom>
          <a:solidFill>
            <a:schemeClr val="tx1"/>
          </a:solidFill>
          <a:ln w="9525">
            <a:solidFill>
              <a:srgbClr val="000000"/>
            </a:solidFill>
            <a:miter lim="800000"/>
            <a:headEnd/>
            <a:tailEnd/>
          </a:ln>
        </p:spPr>
        <p:txBody>
          <a:bodyPr wrap="none" lIns="0" tIns="0" rIns="0" bIns="0">
            <a:spAutoFit/>
          </a:bodyPr>
          <a:lstStyle/>
          <a:p>
            <a:pPr eaLnBrk="1" hangingPunct="1"/>
            <a:r>
              <a:rPr lang="en-US" sz="800">
                <a:solidFill>
                  <a:srgbClr val="000000"/>
                </a:solidFill>
                <a:latin typeface="Arial" charset="0"/>
                <a:cs typeface="Arial" charset="0"/>
              </a:rPr>
              <a:t>Indore</a:t>
            </a:r>
            <a:endParaRPr lang="en-US">
              <a:latin typeface="Arial" charset="0"/>
              <a:cs typeface="Arial" charset="0"/>
            </a:endParaRPr>
          </a:p>
        </p:txBody>
      </p:sp>
      <p:sp>
        <p:nvSpPr>
          <p:cNvPr id="9223" name="Rectangle 8"/>
          <p:cNvSpPr>
            <a:spLocks noChangeArrowheads="1"/>
          </p:cNvSpPr>
          <p:nvPr/>
        </p:nvSpPr>
        <p:spPr bwMode="auto">
          <a:xfrm>
            <a:off x="595313" y="4105275"/>
            <a:ext cx="371475" cy="131763"/>
          </a:xfrm>
          <a:prstGeom prst="rect">
            <a:avLst/>
          </a:prstGeom>
          <a:solidFill>
            <a:schemeClr val="tx1"/>
          </a:solidFill>
          <a:ln w="9525">
            <a:solidFill>
              <a:srgbClr val="000000"/>
            </a:solidFill>
            <a:miter lim="800000"/>
            <a:headEnd/>
            <a:tailEnd/>
          </a:ln>
        </p:spPr>
        <p:txBody>
          <a:bodyPr wrap="none" lIns="0" tIns="0" rIns="0" bIns="0">
            <a:spAutoFit/>
          </a:bodyPr>
          <a:lstStyle/>
          <a:p>
            <a:pPr eaLnBrk="1" hangingPunct="1"/>
            <a:r>
              <a:rPr lang="en-US" sz="800">
                <a:solidFill>
                  <a:srgbClr val="000000"/>
                </a:solidFill>
                <a:latin typeface="Arial" charset="0"/>
                <a:cs typeface="Arial" charset="0"/>
              </a:rPr>
              <a:t>Mumbai</a:t>
            </a:r>
            <a:endParaRPr lang="en-US">
              <a:latin typeface="Arial" charset="0"/>
              <a:cs typeface="Arial" charset="0"/>
            </a:endParaRPr>
          </a:p>
        </p:txBody>
      </p:sp>
      <p:sp>
        <p:nvSpPr>
          <p:cNvPr id="9224" name="Rectangle 9"/>
          <p:cNvSpPr>
            <a:spLocks noChangeArrowheads="1"/>
          </p:cNvSpPr>
          <p:nvPr/>
        </p:nvSpPr>
        <p:spPr bwMode="auto">
          <a:xfrm>
            <a:off x="1323975" y="1352550"/>
            <a:ext cx="431800" cy="131763"/>
          </a:xfrm>
          <a:prstGeom prst="rect">
            <a:avLst/>
          </a:prstGeom>
          <a:solidFill>
            <a:schemeClr val="tx1"/>
          </a:solidFill>
          <a:ln w="9525">
            <a:solidFill>
              <a:srgbClr val="000000"/>
            </a:solidFill>
            <a:miter lim="800000"/>
            <a:headEnd/>
            <a:tailEnd/>
          </a:ln>
        </p:spPr>
        <p:txBody>
          <a:bodyPr wrap="none" lIns="0" tIns="0" rIns="0" bIns="0">
            <a:spAutoFit/>
          </a:bodyPr>
          <a:lstStyle/>
          <a:p>
            <a:pPr eaLnBrk="1" hangingPunct="1"/>
            <a:r>
              <a:rPr lang="en-US" sz="800">
                <a:solidFill>
                  <a:srgbClr val="000000"/>
                </a:solidFill>
                <a:latin typeface="Arial" charset="0"/>
                <a:cs typeface="Arial" charset="0"/>
              </a:rPr>
              <a:t>Ludhiana</a:t>
            </a:r>
            <a:endParaRPr lang="en-US">
              <a:latin typeface="Arial" charset="0"/>
              <a:cs typeface="Arial" charset="0"/>
            </a:endParaRPr>
          </a:p>
        </p:txBody>
      </p:sp>
      <p:sp>
        <p:nvSpPr>
          <p:cNvPr id="9225" name="Rectangle 10"/>
          <p:cNvSpPr>
            <a:spLocks noChangeArrowheads="1"/>
          </p:cNvSpPr>
          <p:nvPr/>
        </p:nvSpPr>
        <p:spPr bwMode="auto">
          <a:xfrm>
            <a:off x="3443288" y="3743325"/>
            <a:ext cx="355600" cy="131763"/>
          </a:xfrm>
          <a:prstGeom prst="rect">
            <a:avLst/>
          </a:prstGeom>
          <a:solidFill>
            <a:schemeClr val="tx1"/>
          </a:solidFill>
          <a:ln w="9525">
            <a:solidFill>
              <a:srgbClr val="000000"/>
            </a:solidFill>
            <a:miter lim="800000"/>
            <a:headEnd/>
            <a:tailEnd/>
          </a:ln>
        </p:spPr>
        <p:txBody>
          <a:bodyPr wrap="none" lIns="0" tIns="0" rIns="0" bIns="0">
            <a:spAutoFit/>
          </a:bodyPr>
          <a:lstStyle/>
          <a:p>
            <a:pPr eaLnBrk="1" hangingPunct="1"/>
            <a:r>
              <a:rPr lang="en-US" sz="800">
                <a:solidFill>
                  <a:srgbClr val="000000"/>
                </a:solidFill>
                <a:latin typeface="Arial" charset="0"/>
                <a:cs typeface="Arial" charset="0"/>
              </a:rPr>
              <a:t>Cuttack</a:t>
            </a:r>
            <a:endParaRPr lang="en-US">
              <a:solidFill>
                <a:srgbClr val="000000"/>
              </a:solidFill>
              <a:latin typeface="Arial" charset="0"/>
              <a:cs typeface="Arial" charset="0"/>
            </a:endParaRPr>
          </a:p>
        </p:txBody>
      </p:sp>
      <p:sp>
        <p:nvSpPr>
          <p:cNvPr id="9226" name="Rectangle 11"/>
          <p:cNvSpPr>
            <a:spLocks noChangeArrowheads="1"/>
          </p:cNvSpPr>
          <p:nvPr/>
        </p:nvSpPr>
        <p:spPr bwMode="auto">
          <a:xfrm>
            <a:off x="1981200" y="1524000"/>
            <a:ext cx="538163" cy="131763"/>
          </a:xfrm>
          <a:prstGeom prst="rect">
            <a:avLst/>
          </a:prstGeom>
          <a:solidFill>
            <a:schemeClr val="tx1"/>
          </a:solidFill>
          <a:ln w="9525">
            <a:solidFill>
              <a:srgbClr val="000000"/>
            </a:solidFill>
            <a:miter lim="800000"/>
            <a:headEnd/>
            <a:tailEnd/>
          </a:ln>
        </p:spPr>
        <p:txBody>
          <a:bodyPr wrap="none" lIns="0" tIns="0" rIns="0" bIns="0">
            <a:spAutoFit/>
          </a:bodyPr>
          <a:lstStyle/>
          <a:p>
            <a:pPr eaLnBrk="1" hangingPunct="1"/>
            <a:r>
              <a:rPr lang="en-US" sz="800">
                <a:solidFill>
                  <a:srgbClr val="000000"/>
                </a:solidFill>
                <a:latin typeface="Arial" charset="0"/>
                <a:cs typeface="Arial" charset="0"/>
              </a:rPr>
              <a:t>Chandigarh</a:t>
            </a:r>
            <a:endParaRPr lang="en-US">
              <a:latin typeface="Arial" charset="0"/>
              <a:cs typeface="Arial" charset="0"/>
            </a:endParaRPr>
          </a:p>
        </p:txBody>
      </p:sp>
      <p:sp>
        <p:nvSpPr>
          <p:cNvPr id="9227" name="Rectangle 12"/>
          <p:cNvSpPr>
            <a:spLocks noChangeArrowheads="1"/>
          </p:cNvSpPr>
          <p:nvPr/>
        </p:nvSpPr>
        <p:spPr bwMode="auto">
          <a:xfrm>
            <a:off x="2057400" y="1905000"/>
            <a:ext cx="382588" cy="192088"/>
          </a:xfrm>
          <a:prstGeom prst="rect">
            <a:avLst/>
          </a:prstGeom>
          <a:solidFill>
            <a:schemeClr val="tx1"/>
          </a:solidFill>
          <a:ln w="9525">
            <a:solidFill>
              <a:srgbClr val="000000"/>
            </a:solidFill>
            <a:miter lim="800000"/>
            <a:headEnd/>
            <a:tailEnd/>
          </a:ln>
        </p:spPr>
        <p:txBody>
          <a:bodyPr wrap="none" lIns="0" tIns="0" rIns="0" bIns="0">
            <a:spAutoFit/>
          </a:bodyPr>
          <a:lstStyle/>
          <a:p>
            <a:pPr eaLnBrk="1" hangingPunct="1"/>
            <a:r>
              <a:rPr lang="en-US" sz="1200" b="1">
                <a:solidFill>
                  <a:srgbClr val="000000"/>
                </a:solidFill>
                <a:latin typeface="Arial" charset="0"/>
                <a:cs typeface="Arial" charset="0"/>
              </a:rPr>
              <a:t>Delhi</a:t>
            </a:r>
            <a:endParaRPr lang="en-US" sz="1200" b="1">
              <a:latin typeface="Arial" charset="0"/>
              <a:cs typeface="Arial" charset="0"/>
            </a:endParaRPr>
          </a:p>
        </p:txBody>
      </p:sp>
      <p:sp>
        <p:nvSpPr>
          <p:cNvPr id="9228" name="Rectangle 13"/>
          <p:cNvSpPr>
            <a:spLocks noChangeArrowheads="1"/>
          </p:cNvSpPr>
          <p:nvPr/>
        </p:nvSpPr>
        <p:spPr bwMode="auto">
          <a:xfrm>
            <a:off x="5634038" y="2266950"/>
            <a:ext cx="298450" cy="131763"/>
          </a:xfrm>
          <a:prstGeom prst="rect">
            <a:avLst/>
          </a:prstGeom>
          <a:solidFill>
            <a:schemeClr val="tx1"/>
          </a:solidFill>
          <a:ln w="9525">
            <a:solidFill>
              <a:srgbClr val="000000"/>
            </a:solidFill>
            <a:miter lim="800000"/>
            <a:headEnd/>
            <a:tailEnd/>
          </a:ln>
        </p:spPr>
        <p:txBody>
          <a:bodyPr wrap="none" lIns="0" tIns="0" rIns="0" bIns="0">
            <a:spAutoFit/>
          </a:bodyPr>
          <a:lstStyle/>
          <a:p>
            <a:pPr eaLnBrk="1" hangingPunct="1"/>
            <a:r>
              <a:rPr lang="en-US" sz="800">
                <a:solidFill>
                  <a:srgbClr val="000000"/>
                </a:solidFill>
                <a:latin typeface="Arial" charset="0"/>
                <a:cs typeface="Arial" charset="0"/>
              </a:rPr>
              <a:t>Digboi</a:t>
            </a:r>
            <a:endParaRPr lang="en-US">
              <a:latin typeface="Arial" charset="0"/>
              <a:cs typeface="Arial" charset="0"/>
            </a:endParaRPr>
          </a:p>
        </p:txBody>
      </p:sp>
      <p:sp>
        <p:nvSpPr>
          <p:cNvPr id="9229" name="Rectangle 14"/>
          <p:cNvSpPr>
            <a:spLocks noChangeArrowheads="1"/>
          </p:cNvSpPr>
          <p:nvPr/>
        </p:nvSpPr>
        <p:spPr bwMode="auto">
          <a:xfrm>
            <a:off x="2728913" y="5353050"/>
            <a:ext cx="390525" cy="131763"/>
          </a:xfrm>
          <a:prstGeom prst="rect">
            <a:avLst/>
          </a:prstGeom>
          <a:solidFill>
            <a:schemeClr val="tx1"/>
          </a:solidFill>
          <a:ln w="9525">
            <a:solidFill>
              <a:srgbClr val="000000"/>
            </a:solidFill>
            <a:miter lim="800000"/>
            <a:headEnd/>
            <a:tailEnd/>
          </a:ln>
        </p:spPr>
        <p:txBody>
          <a:bodyPr wrap="none" lIns="0" tIns="0" rIns="0" bIns="0">
            <a:spAutoFit/>
          </a:bodyPr>
          <a:lstStyle/>
          <a:p>
            <a:pPr eaLnBrk="1" hangingPunct="1"/>
            <a:r>
              <a:rPr lang="en-US" sz="800">
                <a:solidFill>
                  <a:srgbClr val="000000"/>
                </a:solidFill>
                <a:latin typeface="Arial" charset="0"/>
                <a:cs typeface="Arial" charset="0"/>
              </a:rPr>
              <a:t>Chennai</a:t>
            </a:r>
            <a:endParaRPr lang="en-US">
              <a:latin typeface="Arial" charset="0"/>
              <a:cs typeface="Arial" charset="0"/>
            </a:endParaRPr>
          </a:p>
        </p:txBody>
      </p:sp>
      <p:sp>
        <p:nvSpPr>
          <p:cNvPr id="9230" name="Rectangle 15"/>
          <p:cNvSpPr>
            <a:spLocks noChangeArrowheads="1"/>
          </p:cNvSpPr>
          <p:nvPr/>
        </p:nvSpPr>
        <p:spPr bwMode="auto">
          <a:xfrm>
            <a:off x="1995488" y="5800725"/>
            <a:ext cx="536575" cy="131763"/>
          </a:xfrm>
          <a:prstGeom prst="rect">
            <a:avLst/>
          </a:prstGeom>
          <a:solidFill>
            <a:schemeClr val="tx1"/>
          </a:solidFill>
          <a:ln w="9525">
            <a:solidFill>
              <a:srgbClr val="000000"/>
            </a:solidFill>
            <a:miter lim="800000"/>
            <a:headEnd/>
            <a:tailEnd/>
          </a:ln>
        </p:spPr>
        <p:txBody>
          <a:bodyPr wrap="none" lIns="0" tIns="0" rIns="0" bIns="0">
            <a:spAutoFit/>
          </a:bodyPr>
          <a:lstStyle/>
          <a:p>
            <a:pPr eaLnBrk="1" hangingPunct="1"/>
            <a:r>
              <a:rPr lang="en-US" sz="800">
                <a:solidFill>
                  <a:srgbClr val="000000"/>
                </a:solidFill>
                <a:latin typeface="Arial" charset="0"/>
                <a:cs typeface="Arial" charset="0"/>
              </a:rPr>
              <a:t>Coimbatore</a:t>
            </a:r>
            <a:endParaRPr lang="en-US">
              <a:latin typeface="Arial" charset="0"/>
              <a:cs typeface="Arial" charset="0"/>
            </a:endParaRPr>
          </a:p>
        </p:txBody>
      </p:sp>
      <p:sp>
        <p:nvSpPr>
          <p:cNvPr id="9231" name="Rectangle 16"/>
          <p:cNvSpPr>
            <a:spLocks noChangeArrowheads="1"/>
          </p:cNvSpPr>
          <p:nvPr/>
        </p:nvSpPr>
        <p:spPr bwMode="auto">
          <a:xfrm>
            <a:off x="1347788" y="5895975"/>
            <a:ext cx="325437" cy="131763"/>
          </a:xfrm>
          <a:prstGeom prst="rect">
            <a:avLst/>
          </a:prstGeom>
          <a:solidFill>
            <a:schemeClr val="tx1"/>
          </a:solidFill>
          <a:ln w="9525">
            <a:solidFill>
              <a:srgbClr val="000000"/>
            </a:solidFill>
            <a:miter lim="800000"/>
            <a:headEnd/>
            <a:tailEnd/>
          </a:ln>
        </p:spPr>
        <p:txBody>
          <a:bodyPr wrap="none" lIns="0" tIns="0" rIns="0" bIns="0">
            <a:spAutoFit/>
          </a:bodyPr>
          <a:lstStyle/>
          <a:p>
            <a:pPr eaLnBrk="1" hangingPunct="1"/>
            <a:r>
              <a:rPr lang="en-US" sz="800">
                <a:solidFill>
                  <a:srgbClr val="000000"/>
                </a:solidFill>
                <a:latin typeface="Arial" charset="0"/>
                <a:cs typeface="Arial" charset="0"/>
              </a:rPr>
              <a:t>Trichur</a:t>
            </a:r>
            <a:endParaRPr lang="en-US">
              <a:latin typeface="Arial" charset="0"/>
              <a:cs typeface="Arial" charset="0"/>
            </a:endParaRPr>
          </a:p>
        </p:txBody>
      </p:sp>
      <p:sp>
        <p:nvSpPr>
          <p:cNvPr id="9232" name="Rectangle 17"/>
          <p:cNvSpPr>
            <a:spLocks noChangeArrowheads="1"/>
          </p:cNvSpPr>
          <p:nvPr/>
        </p:nvSpPr>
        <p:spPr bwMode="auto">
          <a:xfrm>
            <a:off x="1271588" y="5753100"/>
            <a:ext cx="320675" cy="131763"/>
          </a:xfrm>
          <a:prstGeom prst="rect">
            <a:avLst/>
          </a:prstGeom>
          <a:solidFill>
            <a:schemeClr val="tx1"/>
          </a:solidFill>
          <a:ln w="9525">
            <a:solidFill>
              <a:srgbClr val="000000"/>
            </a:solidFill>
            <a:miter lim="800000"/>
            <a:headEnd/>
            <a:tailEnd/>
          </a:ln>
        </p:spPr>
        <p:txBody>
          <a:bodyPr wrap="none" lIns="0" tIns="0" rIns="0" bIns="0">
            <a:spAutoFit/>
          </a:bodyPr>
          <a:lstStyle/>
          <a:p>
            <a:pPr eaLnBrk="1" hangingPunct="1"/>
            <a:r>
              <a:rPr lang="en-US" sz="800">
                <a:solidFill>
                  <a:srgbClr val="000000"/>
                </a:solidFill>
                <a:latin typeface="Arial" charset="0"/>
                <a:cs typeface="Arial" charset="0"/>
              </a:rPr>
              <a:t>Calicut</a:t>
            </a:r>
            <a:endParaRPr lang="en-US">
              <a:latin typeface="Arial" charset="0"/>
              <a:cs typeface="Arial" charset="0"/>
            </a:endParaRPr>
          </a:p>
        </p:txBody>
      </p:sp>
      <p:sp>
        <p:nvSpPr>
          <p:cNvPr id="9233" name="Rectangle 18"/>
          <p:cNvSpPr>
            <a:spLocks noChangeArrowheads="1"/>
          </p:cNvSpPr>
          <p:nvPr/>
        </p:nvSpPr>
        <p:spPr bwMode="auto">
          <a:xfrm>
            <a:off x="1166813" y="6057900"/>
            <a:ext cx="576262" cy="131763"/>
          </a:xfrm>
          <a:prstGeom prst="rect">
            <a:avLst/>
          </a:prstGeom>
          <a:solidFill>
            <a:schemeClr val="tx1"/>
          </a:solidFill>
          <a:ln w="9525">
            <a:solidFill>
              <a:srgbClr val="000000"/>
            </a:solidFill>
            <a:miter lim="800000"/>
            <a:headEnd/>
            <a:tailEnd/>
          </a:ln>
        </p:spPr>
        <p:txBody>
          <a:bodyPr wrap="none" lIns="0" tIns="0" rIns="0" bIns="0">
            <a:spAutoFit/>
          </a:bodyPr>
          <a:lstStyle/>
          <a:p>
            <a:pPr eaLnBrk="1" hangingPunct="1"/>
            <a:r>
              <a:rPr lang="en-US" sz="800">
                <a:solidFill>
                  <a:srgbClr val="000000"/>
                </a:solidFill>
                <a:latin typeface="Arial" charset="0"/>
                <a:cs typeface="Arial" charset="0"/>
              </a:rPr>
              <a:t>Malappuram</a:t>
            </a:r>
          </a:p>
        </p:txBody>
      </p:sp>
      <p:sp>
        <p:nvSpPr>
          <p:cNvPr id="9234" name="Rectangle 19"/>
          <p:cNvSpPr>
            <a:spLocks noChangeArrowheads="1"/>
          </p:cNvSpPr>
          <p:nvPr/>
        </p:nvSpPr>
        <p:spPr bwMode="auto">
          <a:xfrm>
            <a:off x="1519238" y="5381625"/>
            <a:ext cx="476250" cy="131763"/>
          </a:xfrm>
          <a:prstGeom prst="rect">
            <a:avLst/>
          </a:prstGeom>
          <a:solidFill>
            <a:schemeClr val="tx1"/>
          </a:solidFill>
          <a:ln w="9525">
            <a:solidFill>
              <a:srgbClr val="000000"/>
            </a:solidFill>
            <a:miter lim="800000"/>
            <a:headEnd/>
            <a:tailEnd/>
          </a:ln>
        </p:spPr>
        <p:txBody>
          <a:bodyPr wrap="none" lIns="0" tIns="0" rIns="0" bIns="0">
            <a:spAutoFit/>
          </a:bodyPr>
          <a:lstStyle/>
          <a:p>
            <a:pPr eaLnBrk="1" hangingPunct="1"/>
            <a:r>
              <a:rPr lang="en-US" sz="800">
                <a:solidFill>
                  <a:srgbClr val="000000"/>
                </a:solidFill>
                <a:latin typeface="Arial" charset="0"/>
                <a:cs typeface="Arial" charset="0"/>
              </a:rPr>
              <a:t>Bangalore</a:t>
            </a:r>
            <a:endParaRPr lang="en-US">
              <a:latin typeface="Arial" charset="0"/>
              <a:cs typeface="Arial" charset="0"/>
            </a:endParaRPr>
          </a:p>
        </p:txBody>
      </p:sp>
      <p:sp>
        <p:nvSpPr>
          <p:cNvPr id="9235" name="Rectangle 20"/>
          <p:cNvSpPr>
            <a:spLocks noChangeArrowheads="1"/>
          </p:cNvSpPr>
          <p:nvPr/>
        </p:nvSpPr>
        <p:spPr bwMode="auto">
          <a:xfrm>
            <a:off x="1347788" y="6200775"/>
            <a:ext cx="401637" cy="131763"/>
          </a:xfrm>
          <a:prstGeom prst="rect">
            <a:avLst/>
          </a:prstGeom>
          <a:solidFill>
            <a:schemeClr val="tx1"/>
          </a:solidFill>
          <a:ln w="9525">
            <a:solidFill>
              <a:srgbClr val="000000"/>
            </a:solidFill>
            <a:miter lim="800000"/>
            <a:headEnd/>
            <a:tailEnd/>
          </a:ln>
        </p:spPr>
        <p:txBody>
          <a:bodyPr wrap="none" lIns="0" tIns="0" rIns="0" bIns="0">
            <a:spAutoFit/>
          </a:bodyPr>
          <a:lstStyle/>
          <a:p>
            <a:pPr eaLnBrk="1" hangingPunct="1"/>
            <a:r>
              <a:rPr lang="en-US" sz="800">
                <a:solidFill>
                  <a:srgbClr val="000000"/>
                </a:solidFill>
                <a:latin typeface="Arial" charset="0"/>
                <a:cs typeface="Arial" charset="0"/>
              </a:rPr>
              <a:t>Alleppey</a:t>
            </a:r>
            <a:endParaRPr lang="en-US">
              <a:latin typeface="Arial" charset="0"/>
              <a:cs typeface="Arial" charset="0"/>
            </a:endParaRPr>
          </a:p>
        </p:txBody>
      </p:sp>
      <p:sp>
        <p:nvSpPr>
          <p:cNvPr id="9236" name="Rectangle 21"/>
          <p:cNvSpPr>
            <a:spLocks noChangeArrowheads="1"/>
          </p:cNvSpPr>
          <p:nvPr/>
        </p:nvSpPr>
        <p:spPr bwMode="auto">
          <a:xfrm>
            <a:off x="1338263" y="6381750"/>
            <a:ext cx="523875" cy="131763"/>
          </a:xfrm>
          <a:prstGeom prst="rect">
            <a:avLst/>
          </a:prstGeom>
          <a:solidFill>
            <a:schemeClr val="tx1"/>
          </a:solidFill>
          <a:ln w="9525">
            <a:solidFill>
              <a:srgbClr val="000000"/>
            </a:solidFill>
            <a:miter lim="800000"/>
            <a:headEnd/>
            <a:tailEnd/>
          </a:ln>
        </p:spPr>
        <p:txBody>
          <a:bodyPr wrap="none" lIns="0" tIns="0" rIns="0" bIns="0">
            <a:spAutoFit/>
          </a:bodyPr>
          <a:lstStyle/>
          <a:p>
            <a:pPr eaLnBrk="1" hangingPunct="1"/>
            <a:r>
              <a:rPr lang="en-US" sz="800">
                <a:solidFill>
                  <a:srgbClr val="000000"/>
                </a:solidFill>
                <a:latin typeface="Arial" charset="0"/>
                <a:cs typeface="Arial" charset="0"/>
              </a:rPr>
              <a:t>Trivandrum</a:t>
            </a:r>
            <a:endParaRPr lang="en-US">
              <a:latin typeface="Arial" charset="0"/>
              <a:cs typeface="Arial" charset="0"/>
            </a:endParaRPr>
          </a:p>
        </p:txBody>
      </p:sp>
      <p:sp>
        <p:nvSpPr>
          <p:cNvPr id="9237" name="Rectangle 22"/>
          <p:cNvSpPr>
            <a:spLocks noChangeArrowheads="1"/>
          </p:cNvSpPr>
          <p:nvPr/>
        </p:nvSpPr>
        <p:spPr bwMode="auto">
          <a:xfrm>
            <a:off x="2114550" y="4657725"/>
            <a:ext cx="496888"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800" b="1">
                <a:solidFill>
                  <a:srgbClr val="0000FF"/>
                </a:solidFill>
                <a:latin typeface="Arial" charset="0"/>
                <a:cs typeface="Arial" charset="0"/>
              </a:rPr>
              <a:t>ANDHRA </a:t>
            </a:r>
          </a:p>
          <a:p>
            <a:pPr eaLnBrk="1" hangingPunct="1"/>
            <a:r>
              <a:rPr lang="en-US" sz="800" b="1">
                <a:solidFill>
                  <a:srgbClr val="0000FF"/>
                </a:solidFill>
                <a:latin typeface="Arial" charset="0"/>
                <a:cs typeface="Arial" charset="0"/>
              </a:rPr>
              <a:t>PRADESH</a:t>
            </a:r>
          </a:p>
        </p:txBody>
      </p:sp>
      <p:sp>
        <p:nvSpPr>
          <p:cNvPr id="9238" name="Rectangle 23"/>
          <p:cNvSpPr>
            <a:spLocks noChangeArrowheads="1"/>
          </p:cNvSpPr>
          <p:nvPr/>
        </p:nvSpPr>
        <p:spPr bwMode="auto">
          <a:xfrm>
            <a:off x="1409700" y="4838700"/>
            <a:ext cx="493713" cy="122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800" b="1" dirty="0">
                <a:solidFill>
                  <a:srgbClr val="0000FF"/>
                </a:solidFill>
                <a:latin typeface="Arial" charset="0"/>
                <a:cs typeface="Arial" charset="0"/>
              </a:rPr>
              <a:t>Karnataka</a:t>
            </a:r>
          </a:p>
        </p:txBody>
      </p:sp>
      <p:sp>
        <p:nvSpPr>
          <p:cNvPr id="9239" name="Rectangle 24"/>
          <p:cNvSpPr>
            <a:spLocks noChangeArrowheads="1"/>
          </p:cNvSpPr>
          <p:nvPr/>
        </p:nvSpPr>
        <p:spPr bwMode="auto">
          <a:xfrm>
            <a:off x="1028700" y="4924425"/>
            <a:ext cx="198438" cy="122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800" b="1">
                <a:solidFill>
                  <a:srgbClr val="0000FF"/>
                </a:solidFill>
                <a:latin typeface="Arial" charset="0"/>
                <a:cs typeface="Arial" charset="0"/>
              </a:rPr>
              <a:t>Goa</a:t>
            </a:r>
          </a:p>
        </p:txBody>
      </p:sp>
      <p:sp>
        <p:nvSpPr>
          <p:cNvPr id="9240" name="Rectangle 25"/>
          <p:cNvSpPr>
            <a:spLocks noChangeArrowheads="1"/>
          </p:cNvSpPr>
          <p:nvPr/>
        </p:nvSpPr>
        <p:spPr bwMode="auto">
          <a:xfrm>
            <a:off x="1133475" y="5553075"/>
            <a:ext cx="312738" cy="122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800" b="1">
                <a:solidFill>
                  <a:srgbClr val="0000FF"/>
                </a:solidFill>
                <a:latin typeface="Arial" charset="0"/>
                <a:cs typeface="Arial" charset="0"/>
              </a:rPr>
              <a:t>Kerala</a:t>
            </a:r>
          </a:p>
        </p:txBody>
      </p:sp>
      <p:sp>
        <p:nvSpPr>
          <p:cNvPr id="117786" name="Line 26"/>
          <p:cNvSpPr>
            <a:spLocks noChangeShapeType="1"/>
          </p:cNvSpPr>
          <p:nvPr/>
        </p:nvSpPr>
        <p:spPr bwMode="auto">
          <a:xfrm>
            <a:off x="1457325" y="5629275"/>
            <a:ext cx="247650" cy="123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9242" name="Rectangle 27"/>
          <p:cNvSpPr>
            <a:spLocks noChangeArrowheads="1"/>
          </p:cNvSpPr>
          <p:nvPr/>
        </p:nvSpPr>
        <p:spPr bwMode="auto">
          <a:xfrm>
            <a:off x="2057400" y="5972175"/>
            <a:ext cx="26670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800" b="1">
                <a:solidFill>
                  <a:srgbClr val="0000FF"/>
                </a:solidFill>
                <a:latin typeface="Arial" charset="0"/>
                <a:cs typeface="Arial" charset="0"/>
              </a:rPr>
              <a:t>Tamil</a:t>
            </a:r>
          </a:p>
          <a:p>
            <a:pPr eaLnBrk="1" hangingPunct="1"/>
            <a:r>
              <a:rPr lang="en-US" sz="800" b="1">
                <a:solidFill>
                  <a:srgbClr val="0000FF"/>
                </a:solidFill>
                <a:latin typeface="Arial" charset="0"/>
                <a:cs typeface="Arial" charset="0"/>
              </a:rPr>
              <a:t>Nadu</a:t>
            </a:r>
          </a:p>
        </p:txBody>
      </p:sp>
      <p:sp>
        <p:nvSpPr>
          <p:cNvPr id="9243" name="Rectangle 28"/>
          <p:cNvSpPr>
            <a:spLocks noChangeArrowheads="1"/>
          </p:cNvSpPr>
          <p:nvPr/>
        </p:nvSpPr>
        <p:spPr bwMode="auto">
          <a:xfrm>
            <a:off x="2695575" y="3543300"/>
            <a:ext cx="627063" cy="122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800" b="1">
                <a:solidFill>
                  <a:srgbClr val="0000FF"/>
                </a:solidFill>
                <a:latin typeface="Arial" charset="0"/>
                <a:cs typeface="Arial" charset="0"/>
              </a:rPr>
              <a:t>Chhattisgarh</a:t>
            </a:r>
          </a:p>
        </p:txBody>
      </p:sp>
      <p:sp>
        <p:nvSpPr>
          <p:cNvPr id="9244" name="Rectangle 29"/>
          <p:cNvSpPr>
            <a:spLocks noChangeArrowheads="1"/>
          </p:cNvSpPr>
          <p:nvPr/>
        </p:nvSpPr>
        <p:spPr bwMode="auto">
          <a:xfrm>
            <a:off x="1447800" y="3838575"/>
            <a:ext cx="606425" cy="122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800" b="1">
                <a:solidFill>
                  <a:srgbClr val="0000FF"/>
                </a:solidFill>
                <a:latin typeface="Arial" charset="0"/>
                <a:cs typeface="Arial" charset="0"/>
              </a:rPr>
              <a:t>Maharashtra</a:t>
            </a:r>
          </a:p>
        </p:txBody>
      </p:sp>
      <p:sp>
        <p:nvSpPr>
          <p:cNvPr id="9245" name="Rectangle 30"/>
          <p:cNvSpPr>
            <a:spLocks noChangeArrowheads="1"/>
          </p:cNvSpPr>
          <p:nvPr/>
        </p:nvSpPr>
        <p:spPr bwMode="auto">
          <a:xfrm>
            <a:off x="1847850" y="3105150"/>
            <a:ext cx="811213" cy="122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800" b="1">
                <a:solidFill>
                  <a:srgbClr val="0000FF"/>
                </a:solidFill>
                <a:latin typeface="Arial" charset="0"/>
                <a:cs typeface="Arial" charset="0"/>
              </a:rPr>
              <a:t>Madhya Pradesh</a:t>
            </a:r>
          </a:p>
        </p:txBody>
      </p:sp>
      <p:sp>
        <p:nvSpPr>
          <p:cNvPr id="9246" name="Rectangle 31"/>
          <p:cNvSpPr>
            <a:spLocks noChangeArrowheads="1"/>
          </p:cNvSpPr>
          <p:nvPr/>
        </p:nvSpPr>
        <p:spPr bwMode="auto">
          <a:xfrm>
            <a:off x="962025" y="2457450"/>
            <a:ext cx="487363" cy="122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800" b="1">
                <a:solidFill>
                  <a:srgbClr val="0000FF"/>
                </a:solidFill>
                <a:latin typeface="Arial" charset="0"/>
                <a:cs typeface="Arial" charset="0"/>
              </a:rPr>
              <a:t>Rajasthan</a:t>
            </a:r>
          </a:p>
        </p:txBody>
      </p:sp>
      <p:sp>
        <p:nvSpPr>
          <p:cNvPr id="9247" name="Rectangle 32"/>
          <p:cNvSpPr>
            <a:spLocks noChangeArrowheads="1"/>
          </p:cNvSpPr>
          <p:nvPr/>
        </p:nvSpPr>
        <p:spPr bwMode="auto">
          <a:xfrm>
            <a:off x="685800" y="3181350"/>
            <a:ext cx="357188" cy="122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800" b="1" dirty="0">
                <a:solidFill>
                  <a:srgbClr val="0000FF"/>
                </a:solidFill>
                <a:latin typeface="Arial" charset="0"/>
                <a:cs typeface="Arial" charset="0"/>
              </a:rPr>
              <a:t>Gujarat</a:t>
            </a:r>
          </a:p>
        </p:txBody>
      </p:sp>
      <p:sp>
        <p:nvSpPr>
          <p:cNvPr id="9248" name="Rectangle 33"/>
          <p:cNvSpPr>
            <a:spLocks noChangeArrowheads="1"/>
          </p:cNvSpPr>
          <p:nvPr/>
        </p:nvSpPr>
        <p:spPr bwMode="auto">
          <a:xfrm>
            <a:off x="2562225" y="2409825"/>
            <a:ext cx="668338" cy="122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800" b="1">
                <a:solidFill>
                  <a:srgbClr val="0000FF"/>
                </a:solidFill>
                <a:latin typeface="Arial" charset="0"/>
                <a:cs typeface="Arial" charset="0"/>
              </a:rPr>
              <a:t>Uttar Pradesh</a:t>
            </a:r>
          </a:p>
        </p:txBody>
      </p:sp>
      <p:sp>
        <p:nvSpPr>
          <p:cNvPr id="9249" name="Rectangle 34"/>
          <p:cNvSpPr>
            <a:spLocks noChangeArrowheads="1"/>
          </p:cNvSpPr>
          <p:nvPr/>
        </p:nvSpPr>
        <p:spPr bwMode="auto">
          <a:xfrm>
            <a:off x="3695700" y="2628900"/>
            <a:ext cx="260350" cy="122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800" b="1">
                <a:solidFill>
                  <a:srgbClr val="0000FF"/>
                </a:solidFill>
                <a:latin typeface="Arial" charset="0"/>
                <a:cs typeface="Arial" charset="0"/>
              </a:rPr>
              <a:t>Bihar</a:t>
            </a:r>
          </a:p>
        </p:txBody>
      </p:sp>
      <p:sp>
        <p:nvSpPr>
          <p:cNvPr id="9250" name="Rectangle 35"/>
          <p:cNvSpPr>
            <a:spLocks noChangeArrowheads="1"/>
          </p:cNvSpPr>
          <p:nvPr/>
        </p:nvSpPr>
        <p:spPr bwMode="auto">
          <a:xfrm>
            <a:off x="3429000" y="3019425"/>
            <a:ext cx="515938" cy="122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800" b="1">
                <a:solidFill>
                  <a:srgbClr val="0000FF"/>
                </a:solidFill>
                <a:latin typeface="Arial" charset="0"/>
                <a:cs typeface="Arial" charset="0"/>
              </a:rPr>
              <a:t>Jharkhand</a:t>
            </a:r>
          </a:p>
        </p:txBody>
      </p:sp>
      <p:sp>
        <p:nvSpPr>
          <p:cNvPr id="9251" name="Rectangle 36"/>
          <p:cNvSpPr>
            <a:spLocks noChangeArrowheads="1"/>
          </p:cNvSpPr>
          <p:nvPr/>
        </p:nvSpPr>
        <p:spPr bwMode="auto">
          <a:xfrm>
            <a:off x="4402138" y="3571875"/>
            <a:ext cx="339725"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800" b="1">
                <a:solidFill>
                  <a:srgbClr val="0000FF"/>
                </a:solidFill>
                <a:latin typeface="Arial" charset="0"/>
                <a:cs typeface="Arial" charset="0"/>
              </a:rPr>
              <a:t>West</a:t>
            </a:r>
          </a:p>
          <a:p>
            <a:pPr eaLnBrk="1" hangingPunct="1"/>
            <a:r>
              <a:rPr lang="en-US" sz="800" b="1">
                <a:solidFill>
                  <a:srgbClr val="0000FF"/>
                </a:solidFill>
                <a:latin typeface="Arial" charset="0"/>
                <a:cs typeface="Arial" charset="0"/>
              </a:rPr>
              <a:t>Bengal</a:t>
            </a:r>
          </a:p>
        </p:txBody>
      </p:sp>
      <p:sp>
        <p:nvSpPr>
          <p:cNvPr id="117797" name="Line 37"/>
          <p:cNvSpPr>
            <a:spLocks noChangeShapeType="1"/>
          </p:cNvSpPr>
          <p:nvPr/>
        </p:nvSpPr>
        <p:spPr bwMode="auto">
          <a:xfrm flipH="1" flipV="1">
            <a:off x="4257675" y="3429000"/>
            <a:ext cx="123825" cy="2095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9253" name="Rectangle 38"/>
          <p:cNvSpPr>
            <a:spLocks noChangeArrowheads="1"/>
          </p:cNvSpPr>
          <p:nvPr/>
        </p:nvSpPr>
        <p:spPr bwMode="auto">
          <a:xfrm>
            <a:off x="3524250" y="3571875"/>
            <a:ext cx="319088" cy="122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800" b="1">
                <a:solidFill>
                  <a:srgbClr val="0000FF"/>
                </a:solidFill>
                <a:latin typeface="Arial" charset="0"/>
                <a:cs typeface="Arial" charset="0"/>
              </a:rPr>
              <a:t>Orissa</a:t>
            </a:r>
          </a:p>
        </p:txBody>
      </p:sp>
      <p:sp>
        <p:nvSpPr>
          <p:cNvPr id="9254" name="Rectangle 39"/>
          <p:cNvSpPr>
            <a:spLocks noChangeArrowheads="1"/>
          </p:cNvSpPr>
          <p:nvPr/>
        </p:nvSpPr>
        <p:spPr bwMode="auto">
          <a:xfrm>
            <a:off x="4743450" y="2447925"/>
            <a:ext cx="334963" cy="122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800" b="1">
                <a:solidFill>
                  <a:srgbClr val="0000FF"/>
                </a:solidFill>
                <a:latin typeface="Arial" charset="0"/>
                <a:cs typeface="Arial" charset="0"/>
              </a:rPr>
              <a:t>Assam</a:t>
            </a:r>
          </a:p>
        </p:txBody>
      </p:sp>
      <p:sp>
        <p:nvSpPr>
          <p:cNvPr id="9255" name="Rectangle 40"/>
          <p:cNvSpPr>
            <a:spLocks noChangeArrowheads="1"/>
          </p:cNvSpPr>
          <p:nvPr/>
        </p:nvSpPr>
        <p:spPr bwMode="auto">
          <a:xfrm>
            <a:off x="5667375" y="1962150"/>
            <a:ext cx="46990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800" b="1">
                <a:solidFill>
                  <a:srgbClr val="0000FF"/>
                </a:solidFill>
                <a:latin typeface="Arial" charset="0"/>
                <a:cs typeface="Arial" charset="0"/>
              </a:rPr>
              <a:t>Arunacha</a:t>
            </a:r>
          </a:p>
          <a:p>
            <a:pPr eaLnBrk="1" hangingPunct="1"/>
            <a:r>
              <a:rPr lang="en-US" sz="800" b="1">
                <a:solidFill>
                  <a:srgbClr val="0000FF"/>
                </a:solidFill>
                <a:latin typeface="Arial" charset="0"/>
                <a:cs typeface="Arial" charset="0"/>
              </a:rPr>
              <a:t>Pradesh</a:t>
            </a:r>
          </a:p>
        </p:txBody>
      </p:sp>
      <p:sp>
        <p:nvSpPr>
          <p:cNvPr id="9256" name="Rectangle 41"/>
          <p:cNvSpPr>
            <a:spLocks noChangeArrowheads="1"/>
          </p:cNvSpPr>
          <p:nvPr/>
        </p:nvSpPr>
        <p:spPr bwMode="auto">
          <a:xfrm>
            <a:off x="2152650" y="1676400"/>
            <a:ext cx="560388" cy="122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800" b="1">
                <a:solidFill>
                  <a:srgbClr val="0000FF"/>
                </a:solidFill>
                <a:latin typeface="Arial" charset="0"/>
                <a:cs typeface="Arial" charset="0"/>
              </a:rPr>
              <a:t>Uttaranchal</a:t>
            </a:r>
          </a:p>
        </p:txBody>
      </p:sp>
      <p:sp>
        <p:nvSpPr>
          <p:cNvPr id="9257" name="Rectangle 42"/>
          <p:cNvSpPr>
            <a:spLocks noChangeArrowheads="1"/>
          </p:cNvSpPr>
          <p:nvPr/>
        </p:nvSpPr>
        <p:spPr bwMode="auto">
          <a:xfrm>
            <a:off x="1495425" y="1847850"/>
            <a:ext cx="403225" cy="122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800" b="1">
                <a:solidFill>
                  <a:srgbClr val="0000FF"/>
                </a:solidFill>
                <a:latin typeface="Arial" charset="0"/>
                <a:cs typeface="Arial" charset="0"/>
              </a:rPr>
              <a:t>Haryana</a:t>
            </a:r>
          </a:p>
        </p:txBody>
      </p:sp>
      <p:sp>
        <p:nvSpPr>
          <p:cNvPr id="9258" name="Rectangle 43"/>
          <p:cNvSpPr>
            <a:spLocks noChangeArrowheads="1"/>
          </p:cNvSpPr>
          <p:nvPr/>
        </p:nvSpPr>
        <p:spPr bwMode="auto">
          <a:xfrm>
            <a:off x="1400175" y="1628775"/>
            <a:ext cx="339725" cy="122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800" b="1">
                <a:solidFill>
                  <a:srgbClr val="0000FF"/>
                </a:solidFill>
                <a:latin typeface="Arial" charset="0"/>
                <a:cs typeface="Arial" charset="0"/>
              </a:rPr>
              <a:t>Punjab</a:t>
            </a:r>
          </a:p>
        </p:txBody>
      </p:sp>
      <p:sp>
        <p:nvSpPr>
          <p:cNvPr id="9259" name="Rectangle 44"/>
          <p:cNvSpPr>
            <a:spLocks noChangeArrowheads="1"/>
          </p:cNvSpPr>
          <p:nvPr/>
        </p:nvSpPr>
        <p:spPr bwMode="auto">
          <a:xfrm>
            <a:off x="1771650" y="1171575"/>
            <a:ext cx="454025"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800" b="1">
                <a:solidFill>
                  <a:srgbClr val="0000FF"/>
                </a:solidFill>
                <a:latin typeface="Arial" charset="0"/>
                <a:cs typeface="Arial" charset="0"/>
              </a:rPr>
              <a:t>Himachal</a:t>
            </a:r>
          </a:p>
          <a:p>
            <a:pPr eaLnBrk="1" hangingPunct="1"/>
            <a:r>
              <a:rPr lang="en-US" sz="800" b="1">
                <a:solidFill>
                  <a:srgbClr val="0000FF"/>
                </a:solidFill>
                <a:latin typeface="Arial" charset="0"/>
                <a:cs typeface="Arial" charset="0"/>
              </a:rPr>
              <a:t>Pradesh</a:t>
            </a:r>
          </a:p>
        </p:txBody>
      </p:sp>
      <p:sp>
        <p:nvSpPr>
          <p:cNvPr id="9260" name="Rectangle 45"/>
          <p:cNvSpPr>
            <a:spLocks noChangeArrowheads="1"/>
          </p:cNvSpPr>
          <p:nvPr/>
        </p:nvSpPr>
        <p:spPr bwMode="auto">
          <a:xfrm>
            <a:off x="1333500" y="790575"/>
            <a:ext cx="895350" cy="122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800" b="1">
                <a:solidFill>
                  <a:srgbClr val="0000FF"/>
                </a:solidFill>
                <a:latin typeface="Arial" charset="0"/>
                <a:cs typeface="Arial" charset="0"/>
              </a:rPr>
              <a:t>Jammu &amp; Kashmir</a:t>
            </a:r>
          </a:p>
        </p:txBody>
      </p:sp>
      <p:sp>
        <p:nvSpPr>
          <p:cNvPr id="9261" name="Rectangle 46"/>
          <p:cNvSpPr>
            <a:spLocks noChangeArrowheads="1"/>
          </p:cNvSpPr>
          <p:nvPr/>
        </p:nvSpPr>
        <p:spPr bwMode="auto">
          <a:xfrm>
            <a:off x="4572000" y="6089650"/>
            <a:ext cx="1354138" cy="122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800" b="1">
                <a:solidFill>
                  <a:srgbClr val="0000FF"/>
                </a:solidFill>
                <a:latin typeface="Arial" charset="0"/>
                <a:cs typeface="Arial" charset="0"/>
              </a:rPr>
              <a:t>Andaman &amp; Nicobar Islands</a:t>
            </a:r>
          </a:p>
        </p:txBody>
      </p:sp>
      <p:sp>
        <p:nvSpPr>
          <p:cNvPr id="9262" name="Rectangle 47"/>
          <p:cNvSpPr>
            <a:spLocks noChangeArrowheads="1"/>
          </p:cNvSpPr>
          <p:nvPr/>
        </p:nvSpPr>
        <p:spPr bwMode="auto">
          <a:xfrm>
            <a:off x="515938" y="5876925"/>
            <a:ext cx="669925" cy="122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800" b="1">
                <a:solidFill>
                  <a:srgbClr val="0000FF"/>
                </a:solidFill>
                <a:latin typeface="Arial" charset="0"/>
                <a:cs typeface="Arial" charset="0"/>
              </a:rPr>
              <a:t>Lakshadweep</a:t>
            </a:r>
          </a:p>
        </p:txBody>
      </p:sp>
      <p:sp>
        <p:nvSpPr>
          <p:cNvPr id="117808" name="Text Box 48"/>
          <p:cNvSpPr txBox="1">
            <a:spLocks noChangeArrowheads="1"/>
          </p:cNvSpPr>
          <p:nvPr/>
        </p:nvSpPr>
        <p:spPr bwMode="auto">
          <a:xfrm>
            <a:off x="2854325" y="6323013"/>
            <a:ext cx="13001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200">
                <a:latin typeface="Arial" charset="0"/>
                <a:cs typeface="Arial" charset="0"/>
              </a:rPr>
              <a:t>Map not to scale</a:t>
            </a:r>
          </a:p>
        </p:txBody>
      </p:sp>
      <p:sp>
        <p:nvSpPr>
          <p:cNvPr id="117809" name="Text Box 49"/>
          <p:cNvSpPr txBox="1">
            <a:spLocks noChangeArrowheads="1"/>
          </p:cNvSpPr>
          <p:nvPr/>
        </p:nvSpPr>
        <p:spPr bwMode="auto">
          <a:xfrm>
            <a:off x="3581400" y="0"/>
            <a:ext cx="55626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3600" dirty="0">
                <a:solidFill>
                  <a:schemeClr val="bg1">
                    <a:lumMod val="75000"/>
                  </a:schemeClr>
                </a:solidFill>
              </a:rPr>
              <a:t>Population-1.21    Billion</a:t>
            </a:r>
          </a:p>
          <a:p>
            <a:r>
              <a:rPr lang="en-US" sz="3600" dirty="0">
                <a:solidFill>
                  <a:schemeClr val="bg1">
                    <a:lumMod val="75000"/>
                  </a:schemeClr>
                </a:solidFill>
              </a:rPr>
              <a:t>(17% of world population)</a:t>
            </a:r>
            <a:endParaRPr lang="en-US" sz="3600" dirty="0">
              <a:solidFill>
                <a:srgbClr val="008000"/>
              </a:solidFill>
            </a:endParaRPr>
          </a:p>
          <a:p>
            <a:pPr marL="571500" indent="-571500">
              <a:buFont typeface="Wingdings" charset="0"/>
              <a:buChar char="Ø"/>
              <a:defRPr/>
            </a:pPr>
            <a:r>
              <a:rPr lang="en-US" sz="3600" dirty="0">
                <a:solidFill>
                  <a:srgbClr val="008000"/>
                </a:solidFill>
              </a:rPr>
              <a:t>50% below 25 years</a:t>
            </a:r>
            <a:endParaRPr lang="en-US" sz="3600" b="1" dirty="0">
              <a:solidFill>
                <a:schemeClr val="bg1">
                  <a:lumMod val="75000"/>
                </a:schemeClr>
              </a:solidFill>
            </a:endParaRPr>
          </a:p>
          <a:p>
            <a:pPr eaLnBrk="1" hangingPunct="1">
              <a:defRPr/>
            </a:pPr>
            <a:endParaRPr lang="en-US" sz="3600" b="1" dirty="0">
              <a:solidFill>
                <a:srgbClr val="0000FF"/>
              </a:solidFill>
              <a:latin typeface="Arial" charset="0"/>
              <a:cs typeface="Arial" charset="0"/>
            </a:endParaRPr>
          </a:p>
        </p:txBody>
      </p:sp>
      <p:sp>
        <p:nvSpPr>
          <p:cNvPr id="117810" name="Rectangle 50"/>
          <p:cNvSpPr>
            <a:spLocks noChangeArrowheads="1"/>
          </p:cNvSpPr>
          <p:nvPr/>
        </p:nvSpPr>
        <p:spPr bwMode="auto">
          <a:xfrm>
            <a:off x="1295400" y="2514600"/>
            <a:ext cx="381000" cy="131763"/>
          </a:xfrm>
          <a:prstGeom prst="rect">
            <a:avLst/>
          </a:prstGeom>
          <a:solidFill>
            <a:schemeClr val="tx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eaLnBrk="1" hangingPunct="1">
              <a:defRPr/>
            </a:pPr>
            <a:r>
              <a:rPr lang="en-US" sz="800">
                <a:solidFill>
                  <a:srgbClr val="000000"/>
                </a:solidFill>
                <a:latin typeface="Arial" charset="0"/>
                <a:cs typeface="+mn-cs"/>
              </a:rPr>
              <a:t>Jaipur</a:t>
            </a:r>
          </a:p>
        </p:txBody>
      </p:sp>
      <p:sp>
        <p:nvSpPr>
          <p:cNvPr id="117811" name="AutoShape 51"/>
          <p:cNvSpPr>
            <a:spLocks noChangeArrowheads="1"/>
          </p:cNvSpPr>
          <p:nvPr/>
        </p:nvSpPr>
        <p:spPr bwMode="auto">
          <a:xfrm>
            <a:off x="1447800" y="2362200"/>
            <a:ext cx="76200" cy="76200"/>
          </a:xfrm>
          <a:prstGeom prst="flowChartConnector">
            <a:avLst/>
          </a:prstGeom>
          <a:solidFill>
            <a:srgbClr val="D000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17812" name="AutoShape 52"/>
          <p:cNvSpPr>
            <a:spLocks noChangeArrowheads="1"/>
          </p:cNvSpPr>
          <p:nvPr/>
        </p:nvSpPr>
        <p:spPr bwMode="auto">
          <a:xfrm>
            <a:off x="1905000" y="5562600"/>
            <a:ext cx="76200" cy="76200"/>
          </a:xfrm>
          <a:prstGeom prst="flowChartConnector">
            <a:avLst/>
          </a:prstGeom>
          <a:solidFill>
            <a:srgbClr val="FF00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17813" name="AutoShape 53"/>
          <p:cNvSpPr>
            <a:spLocks noChangeArrowheads="1"/>
          </p:cNvSpPr>
          <p:nvPr/>
        </p:nvSpPr>
        <p:spPr bwMode="auto">
          <a:xfrm>
            <a:off x="1981200" y="5638800"/>
            <a:ext cx="76200" cy="76200"/>
          </a:xfrm>
          <a:prstGeom prst="flowChartConnector">
            <a:avLst/>
          </a:prstGeom>
          <a:solidFill>
            <a:srgbClr val="D000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17814" name="AutoShape 54"/>
          <p:cNvSpPr>
            <a:spLocks noChangeArrowheads="1"/>
          </p:cNvSpPr>
          <p:nvPr/>
        </p:nvSpPr>
        <p:spPr bwMode="auto">
          <a:xfrm>
            <a:off x="1905000" y="5715000"/>
            <a:ext cx="76200" cy="76200"/>
          </a:xfrm>
          <a:prstGeom prst="flowChartConnector">
            <a:avLst/>
          </a:prstGeom>
          <a:solidFill>
            <a:srgbClr val="D000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17815" name="AutoShape 55"/>
          <p:cNvSpPr>
            <a:spLocks noChangeArrowheads="1"/>
          </p:cNvSpPr>
          <p:nvPr/>
        </p:nvSpPr>
        <p:spPr bwMode="auto">
          <a:xfrm>
            <a:off x="2057400" y="5943600"/>
            <a:ext cx="76200" cy="76200"/>
          </a:xfrm>
          <a:prstGeom prst="flowChartConnector">
            <a:avLst/>
          </a:prstGeom>
          <a:solidFill>
            <a:srgbClr val="D000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17816" name="AutoShape 56"/>
          <p:cNvSpPr>
            <a:spLocks noChangeArrowheads="1"/>
          </p:cNvSpPr>
          <p:nvPr/>
        </p:nvSpPr>
        <p:spPr bwMode="auto">
          <a:xfrm>
            <a:off x="1905000" y="5638800"/>
            <a:ext cx="76200" cy="76200"/>
          </a:xfrm>
          <a:prstGeom prst="flowChartConnector">
            <a:avLst/>
          </a:prstGeom>
          <a:solidFill>
            <a:srgbClr val="FF00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17817" name="AutoShape 57"/>
          <p:cNvSpPr>
            <a:spLocks noChangeArrowheads="1"/>
          </p:cNvSpPr>
          <p:nvPr/>
        </p:nvSpPr>
        <p:spPr bwMode="auto">
          <a:xfrm>
            <a:off x="2057400" y="6019800"/>
            <a:ext cx="76200" cy="76200"/>
          </a:xfrm>
          <a:prstGeom prst="flowChartConnector">
            <a:avLst/>
          </a:prstGeom>
          <a:solidFill>
            <a:srgbClr val="D000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17818" name="AutoShape 58"/>
          <p:cNvSpPr>
            <a:spLocks noChangeArrowheads="1"/>
          </p:cNvSpPr>
          <p:nvPr/>
        </p:nvSpPr>
        <p:spPr bwMode="auto">
          <a:xfrm>
            <a:off x="1981200" y="5943600"/>
            <a:ext cx="76200" cy="76200"/>
          </a:xfrm>
          <a:prstGeom prst="flowChartConnector">
            <a:avLst/>
          </a:prstGeom>
          <a:solidFill>
            <a:srgbClr val="D000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17819" name="AutoShape 59"/>
          <p:cNvSpPr>
            <a:spLocks noChangeArrowheads="1"/>
          </p:cNvSpPr>
          <p:nvPr/>
        </p:nvSpPr>
        <p:spPr bwMode="auto">
          <a:xfrm flipH="1" flipV="1">
            <a:off x="1981200" y="6019800"/>
            <a:ext cx="76200" cy="76200"/>
          </a:xfrm>
          <a:prstGeom prst="flowChartConnector">
            <a:avLst/>
          </a:prstGeom>
          <a:solidFill>
            <a:srgbClr val="D000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17820" name="AutoShape 60"/>
          <p:cNvSpPr>
            <a:spLocks noChangeArrowheads="1"/>
          </p:cNvSpPr>
          <p:nvPr/>
        </p:nvSpPr>
        <p:spPr bwMode="auto">
          <a:xfrm flipH="1">
            <a:off x="1828800" y="5562600"/>
            <a:ext cx="76200" cy="76200"/>
          </a:xfrm>
          <a:prstGeom prst="flowChartConnector">
            <a:avLst/>
          </a:prstGeom>
          <a:solidFill>
            <a:srgbClr val="D000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3" name="AutoShape 51"/>
          <p:cNvSpPr>
            <a:spLocks noChangeArrowheads="1"/>
          </p:cNvSpPr>
          <p:nvPr/>
        </p:nvSpPr>
        <p:spPr bwMode="auto">
          <a:xfrm>
            <a:off x="1066800" y="2971800"/>
            <a:ext cx="76200" cy="76200"/>
          </a:xfrm>
          <a:prstGeom prst="flowChartConnector">
            <a:avLst/>
          </a:prstGeom>
          <a:solidFill>
            <a:srgbClr val="D000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4" name="AutoShape 51"/>
          <p:cNvSpPr>
            <a:spLocks noChangeArrowheads="1"/>
          </p:cNvSpPr>
          <p:nvPr/>
        </p:nvSpPr>
        <p:spPr bwMode="auto">
          <a:xfrm flipH="1" flipV="1">
            <a:off x="762000" y="2819400"/>
            <a:ext cx="76200" cy="76200"/>
          </a:xfrm>
          <a:prstGeom prst="flowChartConnector">
            <a:avLst/>
          </a:prstGeom>
          <a:solidFill>
            <a:srgbClr val="D000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5" name="AutoShape 51"/>
          <p:cNvSpPr>
            <a:spLocks noChangeArrowheads="1"/>
          </p:cNvSpPr>
          <p:nvPr/>
        </p:nvSpPr>
        <p:spPr bwMode="auto">
          <a:xfrm flipV="1">
            <a:off x="3048000" y="2209800"/>
            <a:ext cx="76200" cy="76200"/>
          </a:xfrm>
          <a:prstGeom prst="flowChartConnector">
            <a:avLst/>
          </a:prstGeom>
          <a:solidFill>
            <a:srgbClr val="D000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6" name="AutoShape 51"/>
          <p:cNvSpPr>
            <a:spLocks noChangeArrowheads="1"/>
          </p:cNvSpPr>
          <p:nvPr/>
        </p:nvSpPr>
        <p:spPr bwMode="auto">
          <a:xfrm flipH="1">
            <a:off x="3276600" y="2286000"/>
            <a:ext cx="76200" cy="76200"/>
          </a:xfrm>
          <a:prstGeom prst="flowChartConnector">
            <a:avLst/>
          </a:prstGeom>
          <a:solidFill>
            <a:srgbClr val="D000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7" name="AutoShape 51"/>
          <p:cNvSpPr>
            <a:spLocks noChangeArrowheads="1"/>
          </p:cNvSpPr>
          <p:nvPr/>
        </p:nvSpPr>
        <p:spPr bwMode="auto">
          <a:xfrm flipH="1" flipV="1">
            <a:off x="1706877" y="5181599"/>
            <a:ext cx="45723" cy="45719"/>
          </a:xfrm>
          <a:prstGeom prst="flowChartConnector">
            <a:avLst/>
          </a:prstGeom>
          <a:solidFill>
            <a:srgbClr val="D000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8" name="AutoShape 51"/>
          <p:cNvSpPr>
            <a:spLocks noChangeArrowheads="1"/>
          </p:cNvSpPr>
          <p:nvPr/>
        </p:nvSpPr>
        <p:spPr bwMode="auto">
          <a:xfrm flipV="1">
            <a:off x="1752600" y="4983480"/>
            <a:ext cx="76200" cy="45719"/>
          </a:xfrm>
          <a:prstGeom prst="flowChartConnector">
            <a:avLst/>
          </a:prstGeom>
          <a:solidFill>
            <a:srgbClr val="D000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 name="Rectangle 2"/>
          <p:cNvSpPr/>
          <p:nvPr/>
        </p:nvSpPr>
        <p:spPr>
          <a:xfrm>
            <a:off x="3843338" y="4075777"/>
            <a:ext cx="5300662" cy="1754327"/>
          </a:xfrm>
          <a:prstGeom prst="rect">
            <a:avLst/>
          </a:prstGeom>
        </p:spPr>
        <p:txBody>
          <a:bodyPr wrap="square">
            <a:spAutoFit/>
          </a:bodyPr>
          <a:lstStyle/>
          <a:p>
            <a:r>
              <a:rPr lang="en-US" sz="3600" b="1" dirty="0" smtClean="0">
                <a:solidFill>
                  <a:schemeClr val="bg1">
                    <a:lumMod val="75000"/>
                  </a:schemeClr>
                </a:solidFill>
              </a:rPr>
              <a:t>Less than 1% have access to Palliative Care</a:t>
            </a:r>
            <a:endParaRPr lang="en-US" sz="3600" b="1" dirty="0">
              <a:solidFill>
                <a:schemeClr val="bg1">
                  <a:lumMod val="75000"/>
                </a:schemeClr>
              </a:solidFill>
            </a:endParaRPr>
          </a:p>
        </p:txBody>
      </p:sp>
      <p:sp>
        <p:nvSpPr>
          <p:cNvPr id="69" name="AutoShape 51"/>
          <p:cNvSpPr>
            <a:spLocks noChangeArrowheads="1"/>
          </p:cNvSpPr>
          <p:nvPr/>
        </p:nvSpPr>
        <p:spPr bwMode="auto">
          <a:xfrm flipV="1">
            <a:off x="3200400" y="2362200"/>
            <a:ext cx="76200" cy="76200"/>
          </a:xfrm>
          <a:prstGeom prst="flowChartConnector">
            <a:avLst/>
          </a:prstGeom>
          <a:solidFill>
            <a:srgbClr val="D000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0" name="AutoShape 51"/>
          <p:cNvSpPr>
            <a:spLocks noChangeArrowheads="1"/>
          </p:cNvSpPr>
          <p:nvPr/>
        </p:nvSpPr>
        <p:spPr bwMode="auto">
          <a:xfrm flipH="1">
            <a:off x="3047999" y="4305300"/>
            <a:ext cx="71437" cy="45719"/>
          </a:xfrm>
          <a:prstGeom prst="flowChartConnector">
            <a:avLst/>
          </a:prstGeom>
          <a:solidFill>
            <a:srgbClr val="D000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2" name="AutoShape 51"/>
          <p:cNvSpPr>
            <a:spLocks noChangeArrowheads="1"/>
          </p:cNvSpPr>
          <p:nvPr/>
        </p:nvSpPr>
        <p:spPr bwMode="auto">
          <a:xfrm flipH="1" flipV="1">
            <a:off x="1981199" y="5353050"/>
            <a:ext cx="73026" cy="45719"/>
          </a:xfrm>
          <a:prstGeom prst="flowChartConnector">
            <a:avLst/>
          </a:prstGeom>
          <a:solidFill>
            <a:srgbClr val="D000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3" name="AutoShape 51"/>
          <p:cNvSpPr>
            <a:spLocks noChangeArrowheads="1"/>
          </p:cNvSpPr>
          <p:nvPr/>
        </p:nvSpPr>
        <p:spPr bwMode="auto">
          <a:xfrm flipV="1">
            <a:off x="5803900" y="2457450"/>
            <a:ext cx="128588" cy="112712"/>
          </a:xfrm>
          <a:prstGeom prst="flowChartConnector">
            <a:avLst/>
          </a:prstGeom>
          <a:solidFill>
            <a:srgbClr val="D00000"/>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9414934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3846"/>
            <a:ext cx="8686800" cy="1143000"/>
          </a:xfrm>
        </p:spPr>
        <p:txBody>
          <a:bodyPr>
            <a:noAutofit/>
          </a:bodyPr>
          <a:lstStyle/>
          <a:p>
            <a:r>
              <a:rPr lang="en-US" sz="4400" dirty="0" smtClean="0">
                <a:solidFill>
                  <a:srgbClr val="FFFF00"/>
                </a:solidFill>
              </a:rPr>
              <a:t>Pediatric Palliative Care in India</a:t>
            </a:r>
            <a:endParaRPr lang="en-US" sz="4400" dirty="0">
              <a:solidFill>
                <a:srgbClr val="FFFF00"/>
              </a:solidFill>
            </a:endParaRPr>
          </a:p>
        </p:txBody>
      </p:sp>
      <p:sp>
        <p:nvSpPr>
          <p:cNvPr id="3" name="Content Placeholder 2"/>
          <p:cNvSpPr>
            <a:spLocks noGrp="1"/>
          </p:cNvSpPr>
          <p:nvPr>
            <p:ph idx="1"/>
          </p:nvPr>
        </p:nvSpPr>
        <p:spPr>
          <a:xfrm>
            <a:off x="0" y="1219200"/>
            <a:ext cx="8991600" cy="5638800"/>
          </a:xfrm>
        </p:spPr>
        <p:txBody>
          <a:bodyPr>
            <a:normAutofit/>
          </a:bodyPr>
          <a:lstStyle/>
          <a:p>
            <a:r>
              <a:rPr lang="en-US" sz="3600" dirty="0" smtClean="0">
                <a:latin typeface="Arial"/>
                <a:cs typeface="Arial"/>
              </a:rPr>
              <a:t>Palliative </a:t>
            </a:r>
            <a:r>
              <a:rPr lang="en-US" sz="3600" dirty="0">
                <a:latin typeface="Arial"/>
                <a:cs typeface="Arial"/>
              </a:rPr>
              <a:t>care programs specially designed to address the needs of children are few and far </a:t>
            </a:r>
            <a:r>
              <a:rPr lang="en-US" sz="3600" dirty="0" smtClean="0">
                <a:latin typeface="Arial"/>
                <a:cs typeface="Arial"/>
              </a:rPr>
              <a:t>between</a:t>
            </a:r>
          </a:p>
          <a:p>
            <a:endParaRPr lang="en-US" sz="3600" dirty="0" smtClean="0">
              <a:latin typeface="Arial"/>
              <a:cs typeface="Arial"/>
            </a:endParaRPr>
          </a:p>
          <a:p>
            <a:r>
              <a:rPr lang="en-US" sz="3600" dirty="0" smtClean="0">
                <a:latin typeface="Arial"/>
                <a:cs typeface="Arial"/>
              </a:rPr>
              <a:t>Most programs are provided by generalist palliative care who </a:t>
            </a:r>
            <a:r>
              <a:rPr lang="en-US" sz="3600" dirty="0">
                <a:latin typeface="Arial"/>
                <a:cs typeface="Arial"/>
              </a:rPr>
              <a:t>are not exclusively involved in </a:t>
            </a:r>
            <a:r>
              <a:rPr lang="en-US" sz="3600" dirty="0" smtClean="0">
                <a:latin typeface="Arial"/>
                <a:cs typeface="Arial"/>
              </a:rPr>
              <a:t>pediatric </a:t>
            </a:r>
            <a:r>
              <a:rPr lang="en-US" sz="3600" dirty="0">
                <a:latin typeface="Arial"/>
                <a:cs typeface="Arial"/>
              </a:rPr>
              <a:t>palliative care </a:t>
            </a:r>
            <a:r>
              <a:rPr lang="en-US" sz="3600" dirty="0" smtClean="0">
                <a:latin typeface="Arial"/>
                <a:cs typeface="Arial"/>
              </a:rPr>
              <a:t>but </a:t>
            </a:r>
            <a:r>
              <a:rPr lang="en-US" sz="3600" dirty="0">
                <a:latin typeface="Arial"/>
                <a:cs typeface="Arial"/>
              </a:rPr>
              <a:t>who have specific </a:t>
            </a:r>
            <a:r>
              <a:rPr lang="en-US" sz="3600" dirty="0" smtClean="0">
                <a:latin typeface="Arial"/>
                <a:cs typeface="Arial"/>
              </a:rPr>
              <a:t>skills</a:t>
            </a:r>
            <a:endParaRPr lang="en-US" sz="3600" dirty="0">
              <a:latin typeface="Arial"/>
              <a:cs typeface="Arial"/>
            </a:endParaRPr>
          </a:p>
          <a:p>
            <a:endParaRPr lang="en-US" dirty="0" smtClean="0"/>
          </a:p>
          <a:p>
            <a:endParaRPr lang="en-US" dirty="0"/>
          </a:p>
        </p:txBody>
      </p:sp>
    </p:spTree>
    <p:extLst>
      <p:ext uri="{BB962C8B-B14F-4D97-AF65-F5344CB8AC3E}">
        <p14:creationId xmlns:p14="http://schemas.microsoft.com/office/powerpoint/2010/main" val="24334521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iz Show">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85000"/>
              </a:schemeClr>
            </a:gs>
            <a:gs pos="100000">
              <a:schemeClr val="phClr">
                <a:shade val="80000"/>
                <a:satMod val="150000"/>
              </a:schemeClr>
            </a:gs>
          </a:gsLst>
          <a:path path="circle">
            <a:fillToRect l="50000" t="50000" r="100000" b="100000"/>
          </a:path>
        </a:gradFill>
        <a:blipFill>
          <a:blip xmlns:r="http://schemas.openxmlformats.org/officeDocument/2006/relationships" r:embed="rId1">
            <a:duotone>
              <a:schemeClr val="phClr">
                <a:shade val="80000"/>
              </a:schemeClr>
              <a:schemeClr val="phClr">
                <a:tint val="70000"/>
              </a:schemeClr>
            </a:duotone>
          </a:blip>
          <a:tile tx="0" ty="0" sx="100000" sy="10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55000" dist="50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55000" dist="50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Quiz Show.potx</Template>
  <TotalTime>0</TotalTime>
  <Words>1474</Words>
  <Application>Microsoft Macintosh PowerPoint</Application>
  <PresentationFormat>On-screen Show (4:3)</PresentationFormat>
  <Paragraphs>250</Paragraphs>
  <Slides>44</Slides>
  <Notes>12</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Quiz Show</vt:lpstr>
      <vt:lpstr>PALLIATIVE CARE FOR CHILDREN IN SOUTH  ASIA</vt:lpstr>
      <vt:lpstr>South Asian Countries</vt:lpstr>
      <vt:lpstr>Childhood Cancers</vt:lpstr>
      <vt:lpstr>Fallen Angels – Mahesh’s Story </vt:lpstr>
      <vt:lpstr>“Man seeks euthanasia for son”                                The Hindu  CHITTOOR: AUGUST 14, 2016   </vt:lpstr>
      <vt:lpstr>…Mahesh</vt:lpstr>
      <vt:lpstr>…Mahesh</vt:lpstr>
      <vt:lpstr>PowerPoint Presentation</vt:lpstr>
      <vt:lpstr>Pediatric Palliative Care in India</vt:lpstr>
      <vt:lpstr>Pediatric Palliative care in India</vt:lpstr>
      <vt:lpstr>Specialist Pediatric Palliative Care Referral Practices in Pediatric Oncology: A Large 5-year Retrospective Audit  </vt:lpstr>
      <vt:lpstr>      Integrating Palliative Care into a Pediatric Oncology Service in a    Tertiary Cancer Hospital –  An Indian Experience  </vt:lpstr>
      <vt:lpstr> MNJ Institute of Oncology, Hyderabad, India</vt:lpstr>
      <vt:lpstr>Department of Palliative Care, MNJ Institute of Oncology</vt:lpstr>
      <vt:lpstr>Gaps Identified</vt:lpstr>
      <vt:lpstr>…Gaps Identified</vt:lpstr>
      <vt:lpstr>PowerPoint Presentation</vt:lpstr>
      <vt:lpstr>Total Suffering</vt:lpstr>
      <vt:lpstr>Integrated Pediatric Palliative Care Approach in MNJ IO-2007</vt:lpstr>
      <vt:lpstr>Integrated Palliative Care</vt:lpstr>
      <vt:lpstr>Integrated Palliative Care </vt:lpstr>
      <vt:lpstr>PowerPoint Presentation</vt:lpstr>
      <vt:lpstr>PowerPoint Presentation</vt:lpstr>
      <vt:lpstr>Pediatric Pain and Palliative Care</vt:lpstr>
      <vt:lpstr>Children Support Group</vt:lpstr>
      <vt:lpstr>Concerns of Children</vt:lpstr>
      <vt:lpstr>…Play therapy </vt:lpstr>
      <vt:lpstr>Play therapy</vt:lpstr>
      <vt:lpstr>PowerPoint Presentation</vt:lpstr>
      <vt:lpstr>PowerPoint Presentation</vt:lpstr>
      <vt:lpstr>Service Delivery</vt:lpstr>
      <vt:lpstr>Home care</vt:lpstr>
      <vt:lpstr>Hospice Care</vt:lpstr>
      <vt:lpstr>Outcome</vt:lpstr>
      <vt:lpstr>Children Seen in MNJIO (2006-2016)</vt:lpstr>
      <vt:lpstr>Routine Pain Screening</vt:lpstr>
      <vt:lpstr>…Outcome</vt:lpstr>
      <vt:lpstr>Procedure- related Pain</vt:lpstr>
      <vt:lpstr>Procedure- Related Pain Most painful and traumatic events     experienced   </vt:lpstr>
      <vt:lpstr>           Positioning</vt:lpstr>
      <vt:lpstr>PowerPoint Presentation</vt:lpstr>
      <vt:lpstr>        …Outcome</vt:lpstr>
      <vt:lpstr>Last Wishes</vt:lpstr>
      <vt:lpstr>Early Integration of Palliative Care into a Pediatric Oncology Program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2010-04-19T20:49:56Z</dcterms:created>
  <dcterms:modified xsi:type="dcterms:W3CDTF">2017-04-17T01:45:19Z</dcterms:modified>
</cp:coreProperties>
</file>